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4"/>
  </p:notesMasterIdLst>
  <p:sldIdLst>
    <p:sldId id="974" r:id="rId2"/>
    <p:sldId id="1319" r:id="rId3"/>
    <p:sldId id="808" r:id="rId4"/>
    <p:sldId id="1194" r:id="rId5"/>
    <p:sldId id="1195" r:id="rId6"/>
    <p:sldId id="1285" r:id="rId7"/>
    <p:sldId id="1197" r:id="rId8"/>
    <p:sldId id="1198" r:id="rId9"/>
    <p:sldId id="1320" r:id="rId10"/>
    <p:sldId id="1321" r:id="rId11"/>
    <p:sldId id="1199" r:id="rId12"/>
    <p:sldId id="1200" r:id="rId13"/>
    <p:sldId id="1322" r:id="rId14"/>
    <p:sldId id="1201" r:id="rId15"/>
    <p:sldId id="1323" r:id="rId16"/>
    <p:sldId id="1329" r:id="rId17"/>
    <p:sldId id="1324" r:id="rId18"/>
    <p:sldId id="1330" r:id="rId19"/>
    <p:sldId id="1331" r:id="rId20"/>
    <p:sldId id="1325" r:id="rId21"/>
    <p:sldId id="1332" r:id="rId22"/>
    <p:sldId id="1333" r:id="rId23"/>
    <p:sldId id="1342" r:id="rId24"/>
    <p:sldId id="1212" r:id="rId25"/>
    <p:sldId id="1341" r:id="rId26"/>
    <p:sldId id="1283" r:id="rId27"/>
    <p:sldId id="1300" r:id="rId28"/>
    <p:sldId id="1334" r:id="rId29"/>
    <p:sldId id="1335" r:id="rId30"/>
    <p:sldId id="1203" r:id="rId31"/>
    <p:sldId id="1298" r:id="rId32"/>
    <p:sldId id="1204" r:id="rId33"/>
    <p:sldId id="1336" r:id="rId34"/>
    <p:sldId id="1318" r:id="rId35"/>
    <p:sldId id="1206" r:id="rId36"/>
    <p:sldId id="1207" r:id="rId37"/>
    <p:sldId id="1208" r:id="rId38"/>
    <p:sldId id="1209" r:id="rId39"/>
    <p:sldId id="1213" r:id="rId40"/>
    <p:sldId id="1250" r:id="rId41"/>
    <p:sldId id="1215" r:id="rId42"/>
    <p:sldId id="1286" r:id="rId43"/>
    <p:sldId id="1216" r:id="rId44"/>
    <p:sldId id="1217" r:id="rId45"/>
    <p:sldId id="1218" r:id="rId46"/>
    <p:sldId id="1219" r:id="rId47"/>
    <p:sldId id="1221" r:id="rId48"/>
    <p:sldId id="1287" r:id="rId49"/>
    <p:sldId id="1302" r:id="rId50"/>
    <p:sldId id="1220" r:id="rId51"/>
    <p:sldId id="1222" r:id="rId52"/>
    <p:sldId id="1326" r:id="rId53"/>
    <p:sldId id="1224" r:id="rId54"/>
    <p:sldId id="1225" r:id="rId55"/>
    <p:sldId id="1344" r:id="rId56"/>
    <p:sldId id="1284" r:id="rId57"/>
    <p:sldId id="1226" r:id="rId58"/>
    <p:sldId id="1227" r:id="rId59"/>
    <p:sldId id="1317" r:id="rId60"/>
    <p:sldId id="1228" r:id="rId61"/>
    <p:sldId id="1229" r:id="rId62"/>
    <p:sldId id="1249" r:id="rId63"/>
    <p:sldId id="1230" r:id="rId64"/>
    <p:sldId id="1288" r:id="rId65"/>
    <p:sldId id="1303" r:id="rId66"/>
    <p:sldId id="1231" r:id="rId67"/>
    <p:sldId id="1234" r:id="rId68"/>
    <p:sldId id="1343" r:id="rId69"/>
    <p:sldId id="1235" r:id="rId70"/>
    <p:sldId id="1236" r:id="rId71"/>
    <p:sldId id="1237" r:id="rId72"/>
    <p:sldId id="1232" r:id="rId73"/>
    <p:sldId id="1327" r:id="rId74"/>
    <p:sldId id="1328" r:id="rId75"/>
    <p:sldId id="1238" r:id="rId76"/>
    <p:sldId id="1239" r:id="rId77"/>
    <p:sldId id="1240" r:id="rId78"/>
    <p:sldId id="1243" r:id="rId79"/>
    <p:sldId id="1241" r:id="rId80"/>
    <p:sldId id="1242" r:id="rId81"/>
    <p:sldId id="1244" r:id="rId82"/>
    <p:sldId id="1245" r:id="rId83"/>
    <p:sldId id="1246" r:id="rId84"/>
    <p:sldId id="1248" r:id="rId85"/>
    <p:sldId id="1247" r:id="rId86"/>
    <p:sldId id="1251" r:id="rId87"/>
    <p:sldId id="1304" r:id="rId88"/>
    <p:sldId id="1252" r:id="rId89"/>
    <p:sldId id="1262" r:id="rId90"/>
    <p:sldId id="1267" r:id="rId91"/>
    <p:sldId id="1269" r:id="rId92"/>
    <p:sldId id="1268" r:id="rId93"/>
    <p:sldId id="1292" r:id="rId94"/>
    <p:sldId id="1263" r:id="rId95"/>
    <p:sldId id="1264" r:id="rId96"/>
    <p:sldId id="1265" r:id="rId97"/>
    <p:sldId id="1270" r:id="rId98"/>
    <p:sldId id="1291" r:id="rId99"/>
    <p:sldId id="1259" r:id="rId100"/>
    <p:sldId id="1253" r:id="rId101"/>
    <p:sldId id="1273" r:id="rId102"/>
    <p:sldId id="1274" r:id="rId103"/>
    <p:sldId id="1275" r:id="rId104"/>
    <p:sldId id="1297" r:id="rId105"/>
    <p:sldId id="1276" r:id="rId106"/>
    <p:sldId id="1294" r:id="rId107"/>
    <p:sldId id="1277" r:id="rId108"/>
    <p:sldId id="1282" r:id="rId109"/>
    <p:sldId id="1278" r:id="rId110"/>
    <p:sldId id="1296" r:id="rId111"/>
    <p:sldId id="1338" r:id="rId112"/>
    <p:sldId id="1339" r:id="rId113"/>
    <p:sldId id="1340" r:id="rId114"/>
    <p:sldId id="1345" r:id="rId115"/>
    <p:sldId id="1272" r:id="rId116"/>
    <p:sldId id="1258" r:id="rId117"/>
    <p:sldId id="1280" r:id="rId118"/>
    <p:sldId id="1281" r:id="rId119"/>
    <p:sldId id="1306" r:id="rId120"/>
    <p:sldId id="1307" r:id="rId121"/>
    <p:sldId id="1308" r:id="rId122"/>
    <p:sldId id="1309" r:id="rId123"/>
  </p:sldIdLst>
  <p:sldSz cx="9144000" cy="6858000" type="screen4x3"/>
  <p:notesSz cx="6858000" cy="9144000"/>
  <p:defaultTextStyle>
    <a:defPPr>
      <a:defRPr lang="en-US"/>
    </a:defPPr>
    <a:lvl1pPr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5pPr>
    <a:lvl6pPr marL="2286000" algn="l" defTabSz="914400" rtl="0" eaLnBrk="1" latinLnBrk="0" hangingPunct="1">
      <a:defRPr kern="1200" baseline="-25000">
        <a:solidFill>
          <a:schemeClr val="tx1"/>
        </a:solidFill>
        <a:latin typeface="Arial" panose="020B0604020202020204" pitchFamily="34" charset="0"/>
        <a:ea typeface="+mn-ea"/>
        <a:cs typeface="+mn-cs"/>
      </a:defRPr>
    </a:lvl6pPr>
    <a:lvl7pPr marL="2743200" algn="l" defTabSz="914400" rtl="0" eaLnBrk="1" latinLnBrk="0" hangingPunct="1">
      <a:defRPr kern="1200" baseline="-25000">
        <a:solidFill>
          <a:schemeClr val="tx1"/>
        </a:solidFill>
        <a:latin typeface="Arial" panose="020B0604020202020204" pitchFamily="34" charset="0"/>
        <a:ea typeface="+mn-ea"/>
        <a:cs typeface="+mn-cs"/>
      </a:defRPr>
    </a:lvl7pPr>
    <a:lvl8pPr marL="3200400" algn="l" defTabSz="914400" rtl="0" eaLnBrk="1" latinLnBrk="0" hangingPunct="1">
      <a:defRPr kern="1200" baseline="-25000">
        <a:solidFill>
          <a:schemeClr val="tx1"/>
        </a:solidFill>
        <a:latin typeface="Arial" panose="020B0604020202020204" pitchFamily="34" charset="0"/>
        <a:ea typeface="+mn-ea"/>
        <a:cs typeface="+mn-cs"/>
      </a:defRPr>
    </a:lvl8pPr>
    <a:lvl9pPr marL="3657600" algn="l" defTabSz="914400" rtl="0" eaLnBrk="1" latinLnBrk="0" hangingPunct="1">
      <a:defRPr kern="1200" baseline="-250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7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1100"/>
    <a:srgbClr val="4E8F00"/>
    <a:srgbClr val="011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76"/>
    <p:restoredTop sz="94764"/>
  </p:normalViewPr>
  <p:slideViewPr>
    <p:cSldViewPr snapToGrid="0" showGuides="1">
      <p:cViewPr varScale="1">
        <p:scale>
          <a:sx n="143" d="100"/>
          <a:sy n="143" d="100"/>
        </p:scale>
        <p:origin x="3408" y="208"/>
      </p:cViewPr>
      <p:guideLst>
        <p:guide orient="horz" pos="7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7977B025-8AB8-C14A-8287-7FAD3A42885C}"/>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baseline="0"/>
            </a:lvl1pPr>
          </a:lstStyle>
          <a:p>
            <a:pPr>
              <a:defRPr/>
            </a:pPr>
            <a:endParaRPr lang="en-US" altLang="en-US" dirty="0"/>
          </a:p>
        </p:txBody>
      </p:sp>
      <p:sp>
        <p:nvSpPr>
          <p:cNvPr id="32771" name="Rectangle 3">
            <a:extLst>
              <a:ext uri="{FF2B5EF4-FFF2-40B4-BE49-F238E27FC236}">
                <a16:creationId xmlns:a16="http://schemas.microsoft.com/office/drawing/2014/main" id="{5FB7322A-DF4D-9D45-9FA9-CBC96BE66671}"/>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aseline="0"/>
            </a:lvl1pPr>
          </a:lstStyle>
          <a:p>
            <a:pPr>
              <a:defRPr/>
            </a:pPr>
            <a:endParaRPr lang="en-US" altLang="en-US" dirty="0"/>
          </a:p>
        </p:txBody>
      </p:sp>
      <p:sp>
        <p:nvSpPr>
          <p:cNvPr id="13316" name="Rectangle 4">
            <a:extLst>
              <a:ext uri="{FF2B5EF4-FFF2-40B4-BE49-F238E27FC236}">
                <a16:creationId xmlns:a16="http://schemas.microsoft.com/office/drawing/2014/main" id="{DB91C13E-DA22-0949-9467-557FF90B3C2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2773" name="Rectangle 5">
            <a:extLst>
              <a:ext uri="{FF2B5EF4-FFF2-40B4-BE49-F238E27FC236}">
                <a16:creationId xmlns:a16="http://schemas.microsoft.com/office/drawing/2014/main" id="{62392B57-16F9-E84B-8C91-21E17BDDF753}"/>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2774" name="Rectangle 6">
            <a:extLst>
              <a:ext uri="{FF2B5EF4-FFF2-40B4-BE49-F238E27FC236}">
                <a16:creationId xmlns:a16="http://schemas.microsoft.com/office/drawing/2014/main" id="{9B5AD74A-FBD1-8949-9EF8-76A3A4BF619B}"/>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baseline="0"/>
            </a:lvl1pPr>
          </a:lstStyle>
          <a:p>
            <a:pPr>
              <a:defRPr/>
            </a:pPr>
            <a:endParaRPr lang="en-US" altLang="en-US" dirty="0"/>
          </a:p>
        </p:txBody>
      </p:sp>
      <p:sp>
        <p:nvSpPr>
          <p:cNvPr id="32775" name="Rectangle 7">
            <a:extLst>
              <a:ext uri="{FF2B5EF4-FFF2-40B4-BE49-F238E27FC236}">
                <a16:creationId xmlns:a16="http://schemas.microsoft.com/office/drawing/2014/main" id="{05D8091F-478B-3A4A-A378-E8F0F414647D}"/>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aseline="0" smtClean="0"/>
            </a:lvl1pPr>
          </a:lstStyle>
          <a:p>
            <a:pPr>
              <a:defRPr/>
            </a:pPr>
            <a:fld id="{21043316-010D-B348-BD8D-9C3D8A3EE6C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2A86E66E-E502-E34B-ACF2-B90B4A42BF7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4D7BCF72-A3F5-F747-8AD6-951702CD4B1F}" type="slidenum">
              <a:rPr lang="en-US" altLang="en-US" baseline="0"/>
              <a:pPr/>
              <a:t>1</a:t>
            </a:fld>
            <a:endParaRPr lang="en-US" altLang="en-US" baseline="0" dirty="0"/>
          </a:p>
        </p:txBody>
      </p:sp>
      <p:sp>
        <p:nvSpPr>
          <p:cNvPr id="15362" name="Rectangle 2">
            <a:extLst>
              <a:ext uri="{FF2B5EF4-FFF2-40B4-BE49-F238E27FC236}">
                <a16:creationId xmlns:a16="http://schemas.microsoft.com/office/drawing/2014/main" id="{C3D261E5-B5C4-9145-BEEB-1F46A4A82C4E}"/>
              </a:ext>
            </a:extLst>
          </p:cNvPr>
          <p:cNvSpPr>
            <a:spLocks noGrp="1" noRot="1" noChangeAspect="1" noChangeArrowheads="1" noTextEdit="1"/>
          </p:cNvSpPr>
          <p:nvPr>
            <p:ph type="sldImg"/>
          </p:nvPr>
        </p:nvSpPr>
        <p:spPr>
          <a:solidFill>
            <a:srgbClr val="FFFFFF"/>
          </a:solidFill>
          <a:ln/>
        </p:spPr>
      </p:sp>
      <p:sp>
        <p:nvSpPr>
          <p:cNvPr id="15363" name="Rectangle 3">
            <a:extLst>
              <a:ext uri="{FF2B5EF4-FFF2-40B4-BE49-F238E27FC236}">
                <a16:creationId xmlns:a16="http://schemas.microsoft.com/office/drawing/2014/main" id="{18903A32-29DA-9C46-96DE-0E953BF6BF4F}"/>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49681344-1A3F-0E44-A067-1FB62F7E5D5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8AA57D48-641F-B949-9E82-FEBD71C9ED03}" type="slidenum">
              <a:rPr lang="en-US" altLang="en-US" baseline="0"/>
              <a:pPr/>
              <a:t>10</a:t>
            </a:fld>
            <a:endParaRPr lang="en-US" altLang="en-US" baseline="0" dirty="0"/>
          </a:p>
        </p:txBody>
      </p:sp>
      <p:sp>
        <p:nvSpPr>
          <p:cNvPr id="33794" name="Rectangle 1026">
            <a:extLst>
              <a:ext uri="{FF2B5EF4-FFF2-40B4-BE49-F238E27FC236}">
                <a16:creationId xmlns:a16="http://schemas.microsoft.com/office/drawing/2014/main" id="{B11D2BC8-E9C8-284C-83D7-E289A61AFBE6}"/>
              </a:ext>
            </a:extLst>
          </p:cNvPr>
          <p:cNvSpPr>
            <a:spLocks noGrp="1" noRot="1" noChangeAspect="1" noChangeArrowheads="1" noTextEdit="1"/>
          </p:cNvSpPr>
          <p:nvPr>
            <p:ph type="sldImg"/>
          </p:nvPr>
        </p:nvSpPr>
        <p:spPr>
          <a:solidFill>
            <a:srgbClr val="FFFFFF"/>
          </a:solidFill>
          <a:ln/>
        </p:spPr>
      </p:sp>
      <p:sp>
        <p:nvSpPr>
          <p:cNvPr id="33795" name="Rectangle 1027">
            <a:extLst>
              <a:ext uri="{FF2B5EF4-FFF2-40B4-BE49-F238E27FC236}">
                <a16:creationId xmlns:a16="http://schemas.microsoft.com/office/drawing/2014/main" id="{08462B57-47B1-C146-B65D-A9D80F117758}"/>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7">
            <a:extLst>
              <a:ext uri="{FF2B5EF4-FFF2-40B4-BE49-F238E27FC236}">
                <a16:creationId xmlns:a16="http://schemas.microsoft.com/office/drawing/2014/main" id="{47A57BEC-86C0-D64F-9251-82B26F0DDCA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AA88F6E2-4D6B-1041-BF32-CCB396174019}" type="slidenum">
              <a:rPr lang="en-US" altLang="en-US" baseline="0"/>
              <a:pPr/>
              <a:t>100</a:t>
            </a:fld>
            <a:endParaRPr lang="en-US" altLang="en-US" baseline="0" dirty="0"/>
          </a:p>
        </p:txBody>
      </p:sp>
      <p:sp>
        <p:nvSpPr>
          <p:cNvPr id="218114" name="Rectangle 2">
            <a:extLst>
              <a:ext uri="{FF2B5EF4-FFF2-40B4-BE49-F238E27FC236}">
                <a16:creationId xmlns:a16="http://schemas.microsoft.com/office/drawing/2014/main" id="{C7040D4B-A760-B44E-A8E1-57A962E40C5F}"/>
              </a:ext>
            </a:extLst>
          </p:cNvPr>
          <p:cNvSpPr>
            <a:spLocks noGrp="1" noRot="1" noChangeAspect="1" noChangeArrowheads="1" noTextEdit="1"/>
          </p:cNvSpPr>
          <p:nvPr>
            <p:ph type="sldImg"/>
          </p:nvPr>
        </p:nvSpPr>
        <p:spPr>
          <a:solidFill>
            <a:srgbClr val="FFFFFF"/>
          </a:solidFill>
          <a:ln/>
        </p:spPr>
      </p:sp>
      <p:sp>
        <p:nvSpPr>
          <p:cNvPr id="218115" name="Rectangle 3">
            <a:extLst>
              <a:ext uri="{FF2B5EF4-FFF2-40B4-BE49-F238E27FC236}">
                <a16:creationId xmlns:a16="http://schemas.microsoft.com/office/drawing/2014/main" id="{BD0FD566-7086-9D4F-8E43-718168260731}"/>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7">
            <a:extLst>
              <a:ext uri="{FF2B5EF4-FFF2-40B4-BE49-F238E27FC236}">
                <a16:creationId xmlns:a16="http://schemas.microsoft.com/office/drawing/2014/main" id="{97EC3173-C2EB-3444-8CBA-FDB5D49C107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19FD6BA4-3828-D44D-86A1-68060E46499B}" type="slidenum">
              <a:rPr lang="en-US" altLang="en-US" baseline="0"/>
              <a:pPr/>
              <a:t>101</a:t>
            </a:fld>
            <a:endParaRPr lang="en-US" altLang="en-US" baseline="0" dirty="0"/>
          </a:p>
        </p:txBody>
      </p:sp>
      <p:sp>
        <p:nvSpPr>
          <p:cNvPr id="220162" name="Rectangle 2">
            <a:extLst>
              <a:ext uri="{FF2B5EF4-FFF2-40B4-BE49-F238E27FC236}">
                <a16:creationId xmlns:a16="http://schemas.microsoft.com/office/drawing/2014/main" id="{047F3D16-989C-8847-A61F-AB80C8A4C6D1}"/>
              </a:ext>
            </a:extLst>
          </p:cNvPr>
          <p:cNvSpPr>
            <a:spLocks noGrp="1" noRot="1" noChangeAspect="1" noChangeArrowheads="1" noTextEdit="1"/>
          </p:cNvSpPr>
          <p:nvPr>
            <p:ph type="sldImg"/>
          </p:nvPr>
        </p:nvSpPr>
        <p:spPr>
          <a:solidFill>
            <a:srgbClr val="FFFFFF"/>
          </a:solidFill>
          <a:ln/>
        </p:spPr>
      </p:sp>
      <p:sp>
        <p:nvSpPr>
          <p:cNvPr id="220163" name="Rectangle 3">
            <a:extLst>
              <a:ext uri="{FF2B5EF4-FFF2-40B4-BE49-F238E27FC236}">
                <a16:creationId xmlns:a16="http://schemas.microsoft.com/office/drawing/2014/main" id="{B3FDD2D1-9197-2F41-B546-56CB1C3021FB}"/>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7">
            <a:extLst>
              <a:ext uri="{FF2B5EF4-FFF2-40B4-BE49-F238E27FC236}">
                <a16:creationId xmlns:a16="http://schemas.microsoft.com/office/drawing/2014/main" id="{EBB2C2CD-3E2B-8E4B-A3E9-BE69D0798FB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3C1C4D3F-E4F4-1D45-B817-C30D5E089B3C}" type="slidenum">
              <a:rPr lang="en-US" altLang="en-US" baseline="0"/>
              <a:pPr/>
              <a:t>102</a:t>
            </a:fld>
            <a:endParaRPr lang="en-US" altLang="en-US" baseline="0" dirty="0"/>
          </a:p>
        </p:txBody>
      </p:sp>
      <p:sp>
        <p:nvSpPr>
          <p:cNvPr id="222210" name="Rectangle 2">
            <a:extLst>
              <a:ext uri="{FF2B5EF4-FFF2-40B4-BE49-F238E27FC236}">
                <a16:creationId xmlns:a16="http://schemas.microsoft.com/office/drawing/2014/main" id="{9CC73011-C61C-C24D-ABED-D7AC6D1747E0}"/>
              </a:ext>
            </a:extLst>
          </p:cNvPr>
          <p:cNvSpPr>
            <a:spLocks noGrp="1" noRot="1" noChangeAspect="1" noChangeArrowheads="1" noTextEdit="1"/>
          </p:cNvSpPr>
          <p:nvPr>
            <p:ph type="sldImg"/>
          </p:nvPr>
        </p:nvSpPr>
        <p:spPr>
          <a:solidFill>
            <a:srgbClr val="FFFFFF"/>
          </a:solidFill>
          <a:ln/>
        </p:spPr>
      </p:sp>
      <p:sp>
        <p:nvSpPr>
          <p:cNvPr id="222211" name="Rectangle 3">
            <a:extLst>
              <a:ext uri="{FF2B5EF4-FFF2-40B4-BE49-F238E27FC236}">
                <a16:creationId xmlns:a16="http://schemas.microsoft.com/office/drawing/2014/main" id="{7DB239E1-CF68-784F-979B-FB900DFF696A}"/>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7">
            <a:extLst>
              <a:ext uri="{FF2B5EF4-FFF2-40B4-BE49-F238E27FC236}">
                <a16:creationId xmlns:a16="http://schemas.microsoft.com/office/drawing/2014/main" id="{4391C39D-A763-824B-8290-45F5B07C31E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AE6EB10C-5115-2345-8182-341D052C82AA}" type="slidenum">
              <a:rPr lang="en-US" altLang="en-US" baseline="0"/>
              <a:pPr/>
              <a:t>103</a:t>
            </a:fld>
            <a:endParaRPr lang="en-US" altLang="en-US" baseline="0" dirty="0"/>
          </a:p>
        </p:txBody>
      </p:sp>
      <p:sp>
        <p:nvSpPr>
          <p:cNvPr id="224258" name="Rectangle 2">
            <a:extLst>
              <a:ext uri="{FF2B5EF4-FFF2-40B4-BE49-F238E27FC236}">
                <a16:creationId xmlns:a16="http://schemas.microsoft.com/office/drawing/2014/main" id="{1ED93AFE-C2EF-F141-8AE1-96B342C51DCA}"/>
              </a:ext>
            </a:extLst>
          </p:cNvPr>
          <p:cNvSpPr>
            <a:spLocks noGrp="1" noRot="1" noChangeAspect="1" noChangeArrowheads="1" noTextEdit="1"/>
          </p:cNvSpPr>
          <p:nvPr>
            <p:ph type="sldImg"/>
          </p:nvPr>
        </p:nvSpPr>
        <p:spPr>
          <a:solidFill>
            <a:srgbClr val="FFFFFF"/>
          </a:solidFill>
          <a:ln/>
        </p:spPr>
      </p:sp>
      <p:sp>
        <p:nvSpPr>
          <p:cNvPr id="224259" name="Rectangle 3">
            <a:extLst>
              <a:ext uri="{FF2B5EF4-FFF2-40B4-BE49-F238E27FC236}">
                <a16:creationId xmlns:a16="http://schemas.microsoft.com/office/drawing/2014/main" id="{903D8C0E-CFA1-2B41-B389-6343105FD1DF}"/>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7">
            <a:extLst>
              <a:ext uri="{FF2B5EF4-FFF2-40B4-BE49-F238E27FC236}">
                <a16:creationId xmlns:a16="http://schemas.microsoft.com/office/drawing/2014/main" id="{DF195A98-23F5-6B47-A027-99BC3B08BB5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AAAF7CAF-74FD-F344-90EF-ABE858C47248}" type="slidenum">
              <a:rPr lang="en-US" altLang="en-US" baseline="0"/>
              <a:pPr/>
              <a:t>104</a:t>
            </a:fld>
            <a:endParaRPr lang="en-US" altLang="en-US" baseline="0" dirty="0"/>
          </a:p>
        </p:txBody>
      </p:sp>
      <p:sp>
        <p:nvSpPr>
          <p:cNvPr id="226306" name="Rectangle 1026">
            <a:extLst>
              <a:ext uri="{FF2B5EF4-FFF2-40B4-BE49-F238E27FC236}">
                <a16:creationId xmlns:a16="http://schemas.microsoft.com/office/drawing/2014/main" id="{F6D1AD02-B6AE-434D-B338-FDACEAA11FA4}"/>
              </a:ext>
            </a:extLst>
          </p:cNvPr>
          <p:cNvSpPr>
            <a:spLocks noGrp="1" noRot="1" noChangeAspect="1" noChangeArrowheads="1" noTextEdit="1"/>
          </p:cNvSpPr>
          <p:nvPr>
            <p:ph type="sldImg"/>
          </p:nvPr>
        </p:nvSpPr>
        <p:spPr>
          <a:solidFill>
            <a:srgbClr val="FFFFFF"/>
          </a:solidFill>
          <a:ln/>
        </p:spPr>
      </p:sp>
      <p:sp>
        <p:nvSpPr>
          <p:cNvPr id="226307" name="Rectangle 1027">
            <a:extLst>
              <a:ext uri="{FF2B5EF4-FFF2-40B4-BE49-F238E27FC236}">
                <a16:creationId xmlns:a16="http://schemas.microsoft.com/office/drawing/2014/main" id="{9A45FA71-C304-3449-B54E-FA37478237D4}"/>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7">
            <a:extLst>
              <a:ext uri="{FF2B5EF4-FFF2-40B4-BE49-F238E27FC236}">
                <a16:creationId xmlns:a16="http://schemas.microsoft.com/office/drawing/2014/main" id="{46A645D8-4473-8141-B088-ED63B725E26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9F829481-7BB4-D440-A6D1-492221403EB7}" type="slidenum">
              <a:rPr lang="en-US" altLang="en-US" baseline="0"/>
              <a:pPr/>
              <a:t>105</a:t>
            </a:fld>
            <a:endParaRPr lang="en-US" altLang="en-US" baseline="0" dirty="0"/>
          </a:p>
        </p:txBody>
      </p:sp>
      <p:sp>
        <p:nvSpPr>
          <p:cNvPr id="228354" name="Rectangle 1026">
            <a:extLst>
              <a:ext uri="{FF2B5EF4-FFF2-40B4-BE49-F238E27FC236}">
                <a16:creationId xmlns:a16="http://schemas.microsoft.com/office/drawing/2014/main" id="{A5BAA58E-B578-E840-9DF1-FD02B4751E56}"/>
              </a:ext>
            </a:extLst>
          </p:cNvPr>
          <p:cNvSpPr>
            <a:spLocks noGrp="1" noRot="1" noChangeAspect="1" noChangeArrowheads="1" noTextEdit="1"/>
          </p:cNvSpPr>
          <p:nvPr>
            <p:ph type="sldImg"/>
          </p:nvPr>
        </p:nvSpPr>
        <p:spPr>
          <a:solidFill>
            <a:srgbClr val="FFFFFF"/>
          </a:solidFill>
          <a:ln/>
        </p:spPr>
      </p:sp>
      <p:sp>
        <p:nvSpPr>
          <p:cNvPr id="228355" name="Rectangle 1027">
            <a:extLst>
              <a:ext uri="{FF2B5EF4-FFF2-40B4-BE49-F238E27FC236}">
                <a16:creationId xmlns:a16="http://schemas.microsoft.com/office/drawing/2014/main" id="{1229D25F-C586-BE44-A892-353660D8F05E}"/>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7">
            <a:extLst>
              <a:ext uri="{FF2B5EF4-FFF2-40B4-BE49-F238E27FC236}">
                <a16:creationId xmlns:a16="http://schemas.microsoft.com/office/drawing/2014/main" id="{11C3CDE8-F248-5B4F-B505-2F34215C5BE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2480AE97-FFE7-3548-AAE5-B1D29210F0AD}" type="slidenum">
              <a:rPr lang="en-US" altLang="en-US" baseline="0"/>
              <a:pPr/>
              <a:t>106</a:t>
            </a:fld>
            <a:endParaRPr lang="en-US" altLang="en-US" baseline="0" dirty="0"/>
          </a:p>
        </p:txBody>
      </p:sp>
      <p:sp>
        <p:nvSpPr>
          <p:cNvPr id="230402" name="Rectangle 1026">
            <a:extLst>
              <a:ext uri="{FF2B5EF4-FFF2-40B4-BE49-F238E27FC236}">
                <a16:creationId xmlns:a16="http://schemas.microsoft.com/office/drawing/2014/main" id="{87BBA518-DCD4-E34F-B9C0-562E7953EFD9}"/>
              </a:ext>
            </a:extLst>
          </p:cNvPr>
          <p:cNvSpPr>
            <a:spLocks noGrp="1" noRot="1" noChangeAspect="1" noChangeArrowheads="1" noTextEdit="1"/>
          </p:cNvSpPr>
          <p:nvPr>
            <p:ph type="sldImg"/>
          </p:nvPr>
        </p:nvSpPr>
        <p:spPr>
          <a:solidFill>
            <a:srgbClr val="FFFFFF"/>
          </a:solidFill>
          <a:ln/>
        </p:spPr>
      </p:sp>
      <p:sp>
        <p:nvSpPr>
          <p:cNvPr id="230403" name="Rectangle 1027">
            <a:extLst>
              <a:ext uri="{FF2B5EF4-FFF2-40B4-BE49-F238E27FC236}">
                <a16:creationId xmlns:a16="http://schemas.microsoft.com/office/drawing/2014/main" id="{BFF0EE6D-9221-9F4A-BAA5-21D15575B4D7}"/>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7">
            <a:extLst>
              <a:ext uri="{FF2B5EF4-FFF2-40B4-BE49-F238E27FC236}">
                <a16:creationId xmlns:a16="http://schemas.microsoft.com/office/drawing/2014/main" id="{EE697FA0-F30F-6349-9670-11240EA05CF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956A0475-FA44-954B-BCA5-CBA28F8983F0}" type="slidenum">
              <a:rPr lang="en-US" altLang="en-US" baseline="0"/>
              <a:pPr/>
              <a:t>107</a:t>
            </a:fld>
            <a:endParaRPr lang="en-US" altLang="en-US" baseline="0" dirty="0"/>
          </a:p>
        </p:txBody>
      </p:sp>
      <p:sp>
        <p:nvSpPr>
          <p:cNvPr id="232450" name="Rectangle 2">
            <a:extLst>
              <a:ext uri="{FF2B5EF4-FFF2-40B4-BE49-F238E27FC236}">
                <a16:creationId xmlns:a16="http://schemas.microsoft.com/office/drawing/2014/main" id="{58A21390-4AE4-F342-809F-A48623B9503B}"/>
              </a:ext>
            </a:extLst>
          </p:cNvPr>
          <p:cNvSpPr>
            <a:spLocks noGrp="1" noRot="1" noChangeAspect="1" noChangeArrowheads="1" noTextEdit="1"/>
          </p:cNvSpPr>
          <p:nvPr>
            <p:ph type="sldImg"/>
          </p:nvPr>
        </p:nvSpPr>
        <p:spPr>
          <a:solidFill>
            <a:srgbClr val="FFFFFF"/>
          </a:solidFill>
          <a:ln/>
        </p:spPr>
      </p:sp>
      <p:sp>
        <p:nvSpPr>
          <p:cNvPr id="232451" name="Rectangle 3">
            <a:extLst>
              <a:ext uri="{FF2B5EF4-FFF2-40B4-BE49-F238E27FC236}">
                <a16:creationId xmlns:a16="http://schemas.microsoft.com/office/drawing/2014/main" id="{E903806C-15B8-2B4A-9B44-37B6DA039B8E}"/>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7">
            <a:extLst>
              <a:ext uri="{FF2B5EF4-FFF2-40B4-BE49-F238E27FC236}">
                <a16:creationId xmlns:a16="http://schemas.microsoft.com/office/drawing/2014/main" id="{D58B0D92-8A1E-1A4A-877D-D4A6DB3B294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6415359F-C5E8-9E41-8536-AFF3044FFF59}" type="slidenum">
              <a:rPr lang="en-US" altLang="en-US" baseline="0"/>
              <a:pPr/>
              <a:t>108</a:t>
            </a:fld>
            <a:endParaRPr lang="en-US" altLang="en-US" baseline="0" dirty="0"/>
          </a:p>
        </p:txBody>
      </p:sp>
      <p:sp>
        <p:nvSpPr>
          <p:cNvPr id="234498" name="Rectangle 2">
            <a:extLst>
              <a:ext uri="{FF2B5EF4-FFF2-40B4-BE49-F238E27FC236}">
                <a16:creationId xmlns:a16="http://schemas.microsoft.com/office/drawing/2014/main" id="{C0BF901E-FD62-4C49-BC1F-40DD34FFFF2F}"/>
              </a:ext>
            </a:extLst>
          </p:cNvPr>
          <p:cNvSpPr>
            <a:spLocks noGrp="1" noRot="1" noChangeAspect="1" noChangeArrowheads="1" noTextEdit="1"/>
          </p:cNvSpPr>
          <p:nvPr>
            <p:ph type="sldImg"/>
          </p:nvPr>
        </p:nvSpPr>
        <p:spPr>
          <a:solidFill>
            <a:srgbClr val="FFFFFF"/>
          </a:solidFill>
          <a:ln/>
        </p:spPr>
      </p:sp>
      <p:sp>
        <p:nvSpPr>
          <p:cNvPr id="234499" name="Rectangle 3">
            <a:extLst>
              <a:ext uri="{FF2B5EF4-FFF2-40B4-BE49-F238E27FC236}">
                <a16:creationId xmlns:a16="http://schemas.microsoft.com/office/drawing/2014/main" id="{F2CDEDED-D4D6-854C-B4D5-4CEFBB4A0249}"/>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B46D1A99-1A9E-CC4A-9F77-F945957546F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AD2B230A-55BD-A944-85E8-307908B548A8}" type="slidenum">
              <a:rPr lang="en-US" altLang="en-US" baseline="0"/>
              <a:pPr/>
              <a:t>109</a:t>
            </a:fld>
            <a:endParaRPr lang="en-US" altLang="en-US" baseline="0" dirty="0"/>
          </a:p>
        </p:txBody>
      </p:sp>
      <p:sp>
        <p:nvSpPr>
          <p:cNvPr id="236546" name="Rectangle 2">
            <a:extLst>
              <a:ext uri="{FF2B5EF4-FFF2-40B4-BE49-F238E27FC236}">
                <a16:creationId xmlns:a16="http://schemas.microsoft.com/office/drawing/2014/main" id="{D38AA341-2147-D44F-B172-2D1249A5693F}"/>
              </a:ext>
            </a:extLst>
          </p:cNvPr>
          <p:cNvSpPr>
            <a:spLocks noGrp="1" noRot="1" noChangeAspect="1" noChangeArrowheads="1" noTextEdit="1"/>
          </p:cNvSpPr>
          <p:nvPr>
            <p:ph type="sldImg"/>
          </p:nvPr>
        </p:nvSpPr>
        <p:spPr>
          <a:solidFill>
            <a:srgbClr val="FFFFFF"/>
          </a:solidFill>
          <a:ln/>
        </p:spPr>
      </p:sp>
      <p:sp>
        <p:nvSpPr>
          <p:cNvPr id="236547" name="Rectangle 3">
            <a:extLst>
              <a:ext uri="{FF2B5EF4-FFF2-40B4-BE49-F238E27FC236}">
                <a16:creationId xmlns:a16="http://schemas.microsoft.com/office/drawing/2014/main" id="{C457FC0F-5591-124C-9306-720ABB090DD6}"/>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6281EA30-6EF7-6E47-BF47-B35069155A2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E670241A-6B8E-DE45-A9D5-C61E0883EA7E}" type="slidenum">
              <a:rPr lang="en-US" altLang="en-US" baseline="0"/>
              <a:pPr/>
              <a:t>11</a:t>
            </a:fld>
            <a:endParaRPr lang="en-US" altLang="en-US" baseline="0" dirty="0"/>
          </a:p>
        </p:txBody>
      </p:sp>
      <p:sp>
        <p:nvSpPr>
          <p:cNvPr id="35842" name="Rectangle 2">
            <a:extLst>
              <a:ext uri="{FF2B5EF4-FFF2-40B4-BE49-F238E27FC236}">
                <a16:creationId xmlns:a16="http://schemas.microsoft.com/office/drawing/2014/main" id="{387CD780-7D0E-CA48-B39A-411CFCEA3BCA}"/>
              </a:ext>
            </a:extLst>
          </p:cNvPr>
          <p:cNvSpPr>
            <a:spLocks noGrp="1" noRot="1" noChangeAspect="1" noChangeArrowheads="1" noTextEdit="1"/>
          </p:cNvSpPr>
          <p:nvPr>
            <p:ph type="sldImg"/>
          </p:nvPr>
        </p:nvSpPr>
        <p:spPr>
          <a:solidFill>
            <a:srgbClr val="FFFFFF"/>
          </a:solidFill>
          <a:ln/>
        </p:spPr>
      </p:sp>
      <p:sp>
        <p:nvSpPr>
          <p:cNvPr id="35843" name="Rectangle 3">
            <a:extLst>
              <a:ext uri="{FF2B5EF4-FFF2-40B4-BE49-F238E27FC236}">
                <a16:creationId xmlns:a16="http://schemas.microsoft.com/office/drawing/2014/main" id="{5460F3A3-B244-1C4F-AA36-B5EB3E1F673C}"/>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7">
            <a:extLst>
              <a:ext uri="{FF2B5EF4-FFF2-40B4-BE49-F238E27FC236}">
                <a16:creationId xmlns:a16="http://schemas.microsoft.com/office/drawing/2014/main" id="{A6F33597-6C67-3347-86D9-00E635F67E2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6B26EF75-A2D7-3B4A-AA9A-A20D48E3CB22}" type="slidenum">
              <a:rPr lang="en-US" altLang="en-US" baseline="0"/>
              <a:pPr/>
              <a:t>110</a:t>
            </a:fld>
            <a:endParaRPr lang="en-US" altLang="en-US" baseline="0" dirty="0"/>
          </a:p>
        </p:txBody>
      </p:sp>
      <p:sp>
        <p:nvSpPr>
          <p:cNvPr id="238594" name="Rectangle 2">
            <a:extLst>
              <a:ext uri="{FF2B5EF4-FFF2-40B4-BE49-F238E27FC236}">
                <a16:creationId xmlns:a16="http://schemas.microsoft.com/office/drawing/2014/main" id="{A6924325-8453-3D47-A51D-E7CF33CAFE36}"/>
              </a:ext>
            </a:extLst>
          </p:cNvPr>
          <p:cNvSpPr>
            <a:spLocks noGrp="1" noRot="1" noChangeAspect="1" noChangeArrowheads="1" noTextEdit="1"/>
          </p:cNvSpPr>
          <p:nvPr>
            <p:ph type="sldImg"/>
          </p:nvPr>
        </p:nvSpPr>
        <p:spPr>
          <a:solidFill>
            <a:srgbClr val="FFFFFF"/>
          </a:solidFill>
          <a:ln/>
        </p:spPr>
      </p:sp>
      <p:sp>
        <p:nvSpPr>
          <p:cNvPr id="238595" name="Rectangle 3">
            <a:extLst>
              <a:ext uri="{FF2B5EF4-FFF2-40B4-BE49-F238E27FC236}">
                <a16:creationId xmlns:a16="http://schemas.microsoft.com/office/drawing/2014/main" id="{4F887A17-27BF-2242-99C1-FA08ABC016C9}"/>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7">
            <a:extLst>
              <a:ext uri="{FF2B5EF4-FFF2-40B4-BE49-F238E27FC236}">
                <a16:creationId xmlns:a16="http://schemas.microsoft.com/office/drawing/2014/main" id="{2F12113B-5F20-9B41-AC3E-262DC2E4828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E5C457DD-7B2C-ED41-8D66-E78A25EA51B0}" type="slidenum">
              <a:rPr lang="en-US" altLang="en-US" baseline="0"/>
              <a:pPr/>
              <a:t>111</a:t>
            </a:fld>
            <a:endParaRPr lang="en-US" altLang="en-US" baseline="0" dirty="0"/>
          </a:p>
        </p:txBody>
      </p:sp>
      <p:sp>
        <p:nvSpPr>
          <p:cNvPr id="240642" name="Rectangle 7">
            <a:extLst>
              <a:ext uri="{FF2B5EF4-FFF2-40B4-BE49-F238E27FC236}">
                <a16:creationId xmlns:a16="http://schemas.microsoft.com/office/drawing/2014/main" id="{6D0833EB-A631-6147-9FB1-FA53CAD53805}"/>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algn="r" eaLnBrk="1" hangingPunct="1"/>
            <a:fld id="{E9FA1172-24B7-8944-B16E-8178F62F1C69}" type="slidenum">
              <a:rPr lang="en-US" altLang="en-US" sz="1200" baseline="0"/>
              <a:pPr algn="r" eaLnBrk="1" hangingPunct="1"/>
              <a:t>111</a:t>
            </a:fld>
            <a:endParaRPr lang="en-US" altLang="en-US" sz="1200" baseline="0" dirty="0"/>
          </a:p>
        </p:txBody>
      </p:sp>
      <p:sp>
        <p:nvSpPr>
          <p:cNvPr id="240643" name="Rectangle 2">
            <a:extLst>
              <a:ext uri="{FF2B5EF4-FFF2-40B4-BE49-F238E27FC236}">
                <a16:creationId xmlns:a16="http://schemas.microsoft.com/office/drawing/2014/main" id="{0D0E50FE-1AE3-1E47-883C-2DDBD1D5F4E4}"/>
              </a:ext>
            </a:extLst>
          </p:cNvPr>
          <p:cNvSpPr>
            <a:spLocks noGrp="1" noRot="1" noChangeAspect="1" noChangeArrowheads="1" noTextEdit="1"/>
          </p:cNvSpPr>
          <p:nvPr>
            <p:ph type="sldImg"/>
          </p:nvPr>
        </p:nvSpPr>
        <p:spPr>
          <a:solidFill>
            <a:srgbClr val="FFFFFF"/>
          </a:solidFill>
          <a:ln/>
        </p:spPr>
      </p:sp>
      <p:sp>
        <p:nvSpPr>
          <p:cNvPr id="240644" name="Rectangle 3">
            <a:extLst>
              <a:ext uri="{FF2B5EF4-FFF2-40B4-BE49-F238E27FC236}">
                <a16:creationId xmlns:a16="http://schemas.microsoft.com/office/drawing/2014/main" id="{67897485-4698-2A4B-8700-CE0DA13BE2C1}"/>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7">
            <a:extLst>
              <a:ext uri="{FF2B5EF4-FFF2-40B4-BE49-F238E27FC236}">
                <a16:creationId xmlns:a16="http://schemas.microsoft.com/office/drawing/2014/main" id="{44A5AE84-B6A3-7E43-8136-2B57CB24652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5DD726F1-E69F-3C40-93A8-1D9F4100C0A3}" type="slidenum">
              <a:rPr lang="en-US" altLang="en-US" baseline="0"/>
              <a:pPr/>
              <a:t>112</a:t>
            </a:fld>
            <a:endParaRPr lang="en-US" altLang="en-US" baseline="0" dirty="0"/>
          </a:p>
        </p:txBody>
      </p:sp>
      <p:sp>
        <p:nvSpPr>
          <p:cNvPr id="242690" name="Rectangle 7">
            <a:extLst>
              <a:ext uri="{FF2B5EF4-FFF2-40B4-BE49-F238E27FC236}">
                <a16:creationId xmlns:a16="http://schemas.microsoft.com/office/drawing/2014/main" id="{13A27445-C71A-A04B-9400-23A03FFE710D}"/>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algn="r" eaLnBrk="1" hangingPunct="1"/>
            <a:fld id="{6559E579-F06E-2B49-AC41-8AF9CEF63F33}" type="slidenum">
              <a:rPr lang="en-US" altLang="en-US" sz="1200" baseline="0"/>
              <a:pPr algn="r" eaLnBrk="1" hangingPunct="1"/>
              <a:t>112</a:t>
            </a:fld>
            <a:endParaRPr lang="en-US" altLang="en-US" sz="1200" baseline="0" dirty="0"/>
          </a:p>
        </p:txBody>
      </p:sp>
      <p:sp>
        <p:nvSpPr>
          <p:cNvPr id="242691" name="Rectangle 2">
            <a:extLst>
              <a:ext uri="{FF2B5EF4-FFF2-40B4-BE49-F238E27FC236}">
                <a16:creationId xmlns:a16="http://schemas.microsoft.com/office/drawing/2014/main" id="{ACF393C3-29CB-FA4D-B7A2-F87C5AF5C575}"/>
              </a:ext>
            </a:extLst>
          </p:cNvPr>
          <p:cNvSpPr>
            <a:spLocks noGrp="1" noRot="1" noChangeAspect="1" noChangeArrowheads="1" noTextEdit="1"/>
          </p:cNvSpPr>
          <p:nvPr>
            <p:ph type="sldImg"/>
          </p:nvPr>
        </p:nvSpPr>
        <p:spPr>
          <a:solidFill>
            <a:srgbClr val="FFFFFF"/>
          </a:solidFill>
          <a:ln/>
        </p:spPr>
      </p:sp>
      <p:sp>
        <p:nvSpPr>
          <p:cNvPr id="242692" name="Rectangle 3">
            <a:extLst>
              <a:ext uri="{FF2B5EF4-FFF2-40B4-BE49-F238E27FC236}">
                <a16:creationId xmlns:a16="http://schemas.microsoft.com/office/drawing/2014/main" id="{AAA60196-874B-CA44-9FEE-05A045DD784F}"/>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7">
            <a:extLst>
              <a:ext uri="{FF2B5EF4-FFF2-40B4-BE49-F238E27FC236}">
                <a16:creationId xmlns:a16="http://schemas.microsoft.com/office/drawing/2014/main" id="{B23D86C6-0916-FE4F-8066-141B588C772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D059E552-957E-4240-88B0-3F8B079265F2}" type="slidenum">
              <a:rPr lang="en-US" altLang="en-US" baseline="0"/>
              <a:pPr/>
              <a:t>113</a:t>
            </a:fld>
            <a:endParaRPr lang="en-US" altLang="en-US" baseline="0" dirty="0"/>
          </a:p>
        </p:txBody>
      </p:sp>
      <p:sp>
        <p:nvSpPr>
          <p:cNvPr id="244738" name="Rectangle 7">
            <a:extLst>
              <a:ext uri="{FF2B5EF4-FFF2-40B4-BE49-F238E27FC236}">
                <a16:creationId xmlns:a16="http://schemas.microsoft.com/office/drawing/2014/main" id="{7FA7BEF9-7798-8440-9D41-6B8156B4AED7}"/>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algn="r" eaLnBrk="1" hangingPunct="1"/>
            <a:fld id="{F4BFB89E-81DE-004A-89A7-42FAD34DE857}" type="slidenum">
              <a:rPr lang="en-US" altLang="en-US" sz="1200" baseline="0"/>
              <a:pPr algn="r" eaLnBrk="1" hangingPunct="1"/>
              <a:t>113</a:t>
            </a:fld>
            <a:endParaRPr lang="en-US" altLang="en-US" sz="1200" baseline="0" dirty="0"/>
          </a:p>
        </p:txBody>
      </p:sp>
      <p:sp>
        <p:nvSpPr>
          <p:cNvPr id="244739" name="Rectangle 2">
            <a:extLst>
              <a:ext uri="{FF2B5EF4-FFF2-40B4-BE49-F238E27FC236}">
                <a16:creationId xmlns:a16="http://schemas.microsoft.com/office/drawing/2014/main" id="{154A479C-520F-7B41-83F8-910F60EBD3B5}"/>
              </a:ext>
            </a:extLst>
          </p:cNvPr>
          <p:cNvSpPr>
            <a:spLocks noGrp="1" noRot="1" noChangeAspect="1" noChangeArrowheads="1" noTextEdit="1"/>
          </p:cNvSpPr>
          <p:nvPr>
            <p:ph type="sldImg"/>
          </p:nvPr>
        </p:nvSpPr>
        <p:spPr>
          <a:solidFill>
            <a:srgbClr val="FFFFFF"/>
          </a:solidFill>
          <a:ln/>
        </p:spPr>
      </p:sp>
      <p:sp>
        <p:nvSpPr>
          <p:cNvPr id="244740" name="Rectangle 3">
            <a:extLst>
              <a:ext uri="{FF2B5EF4-FFF2-40B4-BE49-F238E27FC236}">
                <a16:creationId xmlns:a16="http://schemas.microsoft.com/office/drawing/2014/main" id="{317B6F86-735F-9547-9174-10C7847B9DA4}"/>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7">
            <a:extLst>
              <a:ext uri="{FF2B5EF4-FFF2-40B4-BE49-F238E27FC236}">
                <a16:creationId xmlns:a16="http://schemas.microsoft.com/office/drawing/2014/main" id="{B23D86C6-0916-FE4F-8066-141B588C772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D059E552-957E-4240-88B0-3F8B079265F2}" type="slidenum">
              <a:rPr lang="en-US" altLang="en-US" baseline="0"/>
              <a:pPr/>
              <a:t>114</a:t>
            </a:fld>
            <a:endParaRPr lang="en-US" altLang="en-US" baseline="0" dirty="0"/>
          </a:p>
        </p:txBody>
      </p:sp>
      <p:sp>
        <p:nvSpPr>
          <p:cNvPr id="244738" name="Rectangle 7">
            <a:extLst>
              <a:ext uri="{FF2B5EF4-FFF2-40B4-BE49-F238E27FC236}">
                <a16:creationId xmlns:a16="http://schemas.microsoft.com/office/drawing/2014/main" id="{7FA7BEF9-7798-8440-9D41-6B8156B4AED7}"/>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algn="r" eaLnBrk="1" hangingPunct="1"/>
            <a:fld id="{F4BFB89E-81DE-004A-89A7-42FAD34DE857}" type="slidenum">
              <a:rPr lang="en-US" altLang="en-US" sz="1200" baseline="0"/>
              <a:pPr algn="r" eaLnBrk="1" hangingPunct="1"/>
              <a:t>114</a:t>
            </a:fld>
            <a:endParaRPr lang="en-US" altLang="en-US" sz="1200" baseline="0" dirty="0"/>
          </a:p>
        </p:txBody>
      </p:sp>
      <p:sp>
        <p:nvSpPr>
          <p:cNvPr id="244739" name="Rectangle 2">
            <a:extLst>
              <a:ext uri="{FF2B5EF4-FFF2-40B4-BE49-F238E27FC236}">
                <a16:creationId xmlns:a16="http://schemas.microsoft.com/office/drawing/2014/main" id="{154A479C-520F-7B41-83F8-910F60EBD3B5}"/>
              </a:ext>
            </a:extLst>
          </p:cNvPr>
          <p:cNvSpPr>
            <a:spLocks noGrp="1" noRot="1" noChangeAspect="1" noChangeArrowheads="1" noTextEdit="1"/>
          </p:cNvSpPr>
          <p:nvPr>
            <p:ph type="sldImg"/>
          </p:nvPr>
        </p:nvSpPr>
        <p:spPr>
          <a:solidFill>
            <a:srgbClr val="FFFFFF"/>
          </a:solidFill>
          <a:ln/>
        </p:spPr>
      </p:sp>
      <p:sp>
        <p:nvSpPr>
          <p:cNvPr id="244740" name="Rectangle 3">
            <a:extLst>
              <a:ext uri="{FF2B5EF4-FFF2-40B4-BE49-F238E27FC236}">
                <a16:creationId xmlns:a16="http://schemas.microsoft.com/office/drawing/2014/main" id="{317B6F86-735F-9547-9174-10C7847B9DA4}"/>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extLst>
      <p:ext uri="{BB962C8B-B14F-4D97-AF65-F5344CB8AC3E}">
        <p14:creationId xmlns:p14="http://schemas.microsoft.com/office/powerpoint/2010/main" val="136628813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7">
            <a:extLst>
              <a:ext uri="{FF2B5EF4-FFF2-40B4-BE49-F238E27FC236}">
                <a16:creationId xmlns:a16="http://schemas.microsoft.com/office/drawing/2014/main" id="{7088E5C5-2612-3A4B-9FBE-4A492AC2779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1F78BC1A-9A1B-0B4C-ACB6-01C04C885EA7}" type="slidenum">
              <a:rPr lang="en-US" altLang="en-US" baseline="0"/>
              <a:pPr/>
              <a:t>115</a:t>
            </a:fld>
            <a:endParaRPr lang="en-US" altLang="en-US" baseline="0" dirty="0"/>
          </a:p>
        </p:txBody>
      </p:sp>
      <p:sp>
        <p:nvSpPr>
          <p:cNvPr id="246786" name="Rectangle 2">
            <a:extLst>
              <a:ext uri="{FF2B5EF4-FFF2-40B4-BE49-F238E27FC236}">
                <a16:creationId xmlns:a16="http://schemas.microsoft.com/office/drawing/2014/main" id="{27489A71-F3A6-2A48-B2A4-36489641E553}"/>
              </a:ext>
            </a:extLst>
          </p:cNvPr>
          <p:cNvSpPr>
            <a:spLocks noGrp="1" noRot="1" noChangeAspect="1" noChangeArrowheads="1" noTextEdit="1"/>
          </p:cNvSpPr>
          <p:nvPr>
            <p:ph type="sldImg"/>
          </p:nvPr>
        </p:nvSpPr>
        <p:spPr>
          <a:solidFill>
            <a:srgbClr val="FFFFFF"/>
          </a:solidFill>
          <a:ln/>
        </p:spPr>
      </p:sp>
      <p:sp>
        <p:nvSpPr>
          <p:cNvPr id="246787" name="Rectangle 3">
            <a:extLst>
              <a:ext uri="{FF2B5EF4-FFF2-40B4-BE49-F238E27FC236}">
                <a16:creationId xmlns:a16="http://schemas.microsoft.com/office/drawing/2014/main" id="{3A622C57-085F-884D-AEA9-0C1B8976CF41}"/>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7">
            <a:extLst>
              <a:ext uri="{FF2B5EF4-FFF2-40B4-BE49-F238E27FC236}">
                <a16:creationId xmlns:a16="http://schemas.microsoft.com/office/drawing/2014/main" id="{4A2D21D3-ED4C-2B44-AABE-05EA245A96A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1745C0F8-F267-7B43-9EE2-04003A21B942}" type="slidenum">
              <a:rPr lang="en-US" altLang="en-US" baseline="0"/>
              <a:pPr/>
              <a:t>116</a:t>
            </a:fld>
            <a:endParaRPr lang="en-US" altLang="en-US" baseline="0" dirty="0"/>
          </a:p>
        </p:txBody>
      </p:sp>
      <p:sp>
        <p:nvSpPr>
          <p:cNvPr id="248834" name="Rectangle 2">
            <a:extLst>
              <a:ext uri="{FF2B5EF4-FFF2-40B4-BE49-F238E27FC236}">
                <a16:creationId xmlns:a16="http://schemas.microsoft.com/office/drawing/2014/main" id="{6167F5C3-A634-414A-B24B-5E4717133FE1}"/>
              </a:ext>
            </a:extLst>
          </p:cNvPr>
          <p:cNvSpPr>
            <a:spLocks noGrp="1" noRot="1" noChangeAspect="1" noChangeArrowheads="1" noTextEdit="1"/>
          </p:cNvSpPr>
          <p:nvPr>
            <p:ph type="sldImg"/>
          </p:nvPr>
        </p:nvSpPr>
        <p:spPr>
          <a:solidFill>
            <a:srgbClr val="FFFFFF"/>
          </a:solidFill>
          <a:ln/>
        </p:spPr>
      </p:sp>
      <p:sp>
        <p:nvSpPr>
          <p:cNvPr id="248835" name="Rectangle 3">
            <a:extLst>
              <a:ext uri="{FF2B5EF4-FFF2-40B4-BE49-F238E27FC236}">
                <a16:creationId xmlns:a16="http://schemas.microsoft.com/office/drawing/2014/main" id="{51813435-52D3-484F-8E02-7D88F33B8ABD}"/>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7">
            <a:extLst>
              <a:ext uri="{FF2B5EF4-FFF2-40B4-BE49-F238E27FC236}">
                <a16:creationId xmlns:a16="http://schemas.microsoft.com/office/drawing/2014/main" id="{2F8233A1-246A-0649-8BDE-4D03609100B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02882D0D-4F35-0A40-9656-D5E98D9BCD1A}" type="slidenum">
              <a:rPr lang="en-US" altLang="en-US" baseline="0"/>
              <a:pPr/>
              <a:t>117</a:t>
            </a:fld>
            <a:endParaRPr lang="en-US" altLang="en-US" baseline="0" dirty="0"/>
          </a:p>
        </p:txBody>
      </p:sp>
      <p:sp>
        <p:nvSpPr>
          <p:cNvPr id="250882" name="Rectangle 2">
            <a:extLst>
              <a:ext uri="{FF2B5EF4-FFF2-40B4-BE49-F238E27FC236}">
                <a16:creationId xmlns:a16="http://schemas.microsoft.com/office/drawing/2014/main" id="{AE804B38-8718-D346-97C2-E190C59CEB1D}"/>
              </a:ext>
            </a:extLst>
          </p:cNvPr>
          <p:cNvSpPr>
            <a:spLocks noGrp="1" noRot="1" noChangeAspect="1" noChangeArrowheads="1" noTextEdit="1"/>
          </p:cNvSpPr>
          <p:nvPr>
            <p:ph type="sldImg"/>
          </p:nvPr>
        </p:nvSpPr>
        <p:spPr>
          <a:solidFill>
            <a:srgbClr val="FFFFFF"/>
          </a:solidFill>
          <a:ln/>
        </p:spPr>
      </p:sp>
      <p:sp>
        <p:nvSpPr>
          <p:cNvPr id="250883" name="Rectangle 3">
            <a:extLst>
              <a:ext uri="{FF2B5EF4-FFF2-40B4-BE49-F238E27FC236}">
                <a16:creationId xmlns:a16="http://schemas.microsoft.com/office/drawing/2014/main" id="{EA642F21-B39D-E145-8762-075DCABBC832}"/>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7">
            <a:extLst>
              <a:ext uri="{FF2B5EF4-FFF2-40B4-BE49-F238E27FC236}">
                <a16:creationId xmlns:a16="http://schemas.microsoft.com/office/drawing/2014/main" id="{C6D7A0A7-C93D-1A47-927A-2FB078640B4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E673F01C-F892-C647-96A1-A5326B5F0A87}" type="slidenum">
              <a:rPr lang="en-US" altLang="en-US" baseline="0"/>
              <a:pPr/>
              <a:t>118</a:t>
            </a:fld>
            <a:endParaRPr lang="en-US" altLang="en-US" baseline="0" dirty="0"/>
          </a:p>
        </p:txBody>
      </p:sp>
      <p:sp>
        <p:nvSpPr>
          <p:cNvPr id="252930" name="Rectangle 2">
            <a:extLst>
              <a:ext uri="{FF2B5EF4-FFF2-40B4-BE49-F238E27FC236}">
                <a16:creationId xmlns:a16="http://schemas.microsoft.com/office/drawing/2014/main" id="{3E7E80FF-3E73-1946-AEF8-E7DD2F8878E4}"/>
              </a:ext>
            </a:extLst>
          </p:cNvPr>
          <p:cNvSpPr>
            <a:spLocks noGrp="1" noRot="1" noChangeAspect="1" noChangeArrowheads="1" noTextEdit="1"/>
          </p:cNvSpPr>
          <p:nvPr>
            <p:ph type="sldImg"/>
          </p:nvPr>
        </p:nvSpPr>
        <p:spPr>
          <a:solidFill>
            <a:srgbClr val="FFFFFF"/>
          </a:solidFill>
          <a:ln/>
        </p:spPr>
      </p:sp>
      <p:sp>
        <p:nvSpPr>
          <p:cNvPr id="252931" name="Rectangle 3">
            <a:extLst>
              <a:ext uri="{FF2B5EF4-FFF2-40B4-BE49-F238E27FC236}">
                <a16:creationId xmlns:a16="http://schemas.microsoft.com/office/drawing/2014/main" id="{217C172A-772E-C34D-BA34-8D46CF15B59E}"/>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7">
            <a:extLst>
              <a:ext uri="{FF2B5EF4-FFF2-40B4-BE49-F238E27FC236}">
                <a16:creationId xmlns:a16="http://schemas.microsoft.com/office/drawing/2014/main" id="{CC8DA161-8E0F-E949-B70B-1C6366C0E45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DC13BFCB-0D4F-DD47-BB11-0D8908B551D7}" type="slidenum">
              <a:rPr lang="en-US" altLang="en-US" baseline="0"/>
              <a:pPr/>
              <a:t>119</a:t>
            </a:fld>
            <a:endParaRPr lang="en-US" altLang="en-US" baseline="0" dirty="0"/>
          </a:p>
        </p:txBody>
      </p:sp>
      <p:sp>
        <p:nvSpPr>
          <p:cNvPr id="254978" name="Rectangle 2">
            <a:extLst>
              <a:ext uri="{FF2B5EF4-FFF2-40B4-BE49-F238E27FC236}">
                <a16:creationId xmlns:a16="http://schemas.microsoft.com/office/drawing/2014/main" id="{BBCDC8B6-1356-474B-BB84-E3FF31E0F05D}"/>
              </a:ext>
            </a:extLst>
          </p:cNvPr>
          <p:cNvSpPr>
            <a:spLocks noGrp="1" noRot="1" noChangeAspect="1" noChangeArrowheads="1" noTextEdit="1"/>
          </p:cNvSpPr>
          <p:nvPr>
            <p:ph type="sldImg"/>
          </p:nvPr>
        </p:nvSpPr>
        <p:spPr>
          <a:solidFill>
            <a:srgbClr val="FFFFFF"/>
          </a:solidFill>
          <a:ln/>
        </p:spPr>
      </p:sp>
      <p:sp>
        <p:nvSpPr>
          <p:cNvPr id="254979" name="Rectangle 3">
            <a:extLst>
              <a:ext uri="{FF2B5EF4-FFF2-40B4-BE49-F238E27FC236}">
                <a16:creationId xmlns:a16="http://schemas.microsoft.com/office/drawing/2014/main" id="{22AE9B0A-BEAC-884A-8D79-FFF56A4588C3}"/>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9781EB69-C1FD-3247-80D1-5D925AC39F5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A254D6A3-48D8-6143-AE19-96DE8A8F8E6D}" type="slidenum">
              <a:rPr lang="en-US" altLang="en-US" baseline="0"/>
              <a:pPr/>
              <a:t>12</a:t>
            </a:fld>
            <a:endParaRPr lang="en-US" altLang="en-US" baseline="0" dirty="0"/>
          </a:p>
        </p:txBody>
      </p:sp>
      <p:sp>
        <p:nvSpPr>
          <p:cNvPr id="37890" name="Rectangle 2">
            <a:extLst>
              <a:ext uri="{FF2B5EF4-FFF2-40B4-BE49-F238E27FC236}">
                <a16:creationId xmlns:a16="http://schemas.microsoft.com/office/drawing/2014/main" id="{CBFACD02-BF9E-214A-A2FE-6A84CA11C0BC}"/>
              </a:ext>
            </a:extLst>
          </p:cNvPr>
          <p:cNvSpPr>
            <a:spLocks noGrp="1" noRot="1" noChangeAspect="1" noChangeArrowheads="1" noTextEdit="1"/>
          </p:cNvSpPr>
          <p:nvPr>
            <p:ph type="sldImg"/>
          </p:nvPr>
        </p:nvSpPr>
        <p:spPr>
          <a:solidFill>
            <a:srgbClr val="FFFFFF"/>
          </a:solidFill>
          <a:ln/>
        </p:spPr>
      </p:sp>
      <p:sp>
        <p:nvSpPr>
          <p:cNvPr id="37891" name="Rectangle 3">
            <a:extLst>
              <a:ext uri="{FF2B5EF4-FFF2-40B4-BE49-F238E27FC236}">
                <a16:creationId xmlns:a16="http://schemas.microsoft.com/office/drawing/2014/main" id="{795DD9A8-00A3-2F46-850B-B4DB4353C9C9}"/>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7">
            <a:extLst>
              <a:ext uri="{FF2B5EF4-FFF2-40B4-BE49-F238E27FC236}">
                <a16:creationId xmlns:a16="http://schemas.microsoft.com/office/drawing/2014/main" id="{A5B1F63C-4EDD-7349-9C4E-8960834ED3E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CBD7421B-47C5-F34A-92B8-242C0D090B0B}" type="slidenum">
              <a:rPr lang="en-US" altLang="en-US" baseline="0"/>
              <a:pPr/>
              <a:t>120</a:t>
            </a:fld>
            <a:endParaRPr lang="en-US" altLang="en-US" baseline="0" dirty="0"/>
          </a:p>
        </p:txBody>
      </p:sp>
      <p:sp>
        <p:nvSpPr>
          <p:cNvPr id="257026" name="Rectangle 2">
            <a:extLst>
              <a:ext uri="{FF2B5EF4-FFF2-40B4-BE49-F238E27FC236}">
                <a16:creationId xmlns:a16="http://schemas.microsoft.com/office/drawing/2014/main" id="{0AC6E669-9512-304E-9500-8F8E6C5B0FB4}"/>
              </a:ext>
            </a:extLst>
          </p:cNvPr>
          <p:cNvSpPr>
            <a:spLocks noGrp="1" noRot="1" noChangeAspect="1" noChangeArrowheads="1" noTextEdit="1"/>
          </p:cNvSpPr>
          <p:nvPr>
            <p:ph type="sldImg"/>
          </p:nvPr>
        </p:nvSpPr>
        <p:spPr>
          <a:solidFill>
            <a:srgbClr val="FFFFFF"/>
          </a:solidFill>
          <a:ln/>
        </p:spPr>
      </p:sp>
      <p:sp>
        <p:nvSpPr>
          <p:cNvPr id="257027" name="Rectangle 3">
            <a:extLst>
              <a:ext uri="{FF2B5EF4-FFF2-40B4-BE49-F238E27FC236}">
                <a16:creationId xmlns:a16="http://schemas.microsoft.com/office/drawing/2014/main" id="{08FCF108-4519-B54A-9E0C-35A7B96C02FB}"/>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7">
            <a:extLst>
              <a:ext uri="{FF2B5EF4-FFF2-40B4-BE49-F238E27FC236}">
                <a16:creationId xmlns:a16="http://schemas.microsoft.com/office/drawing/2014/main" id="{0C6C2E78-1A17-EE47-A087-C7C1880E40B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9F3F7992-1DB6-434B-82FC-F304876B4566}" type="slidenum">
              <a:rPr lang="en-US" altLang="en-US" baseline="0"/>
              <a:pPr/>
              <a:t>121</a:t>
            </a:fld>
            <a:endParaRPr lang="en-US" altLang="en-US" baseline="0" dirty="0"/>
          </a:p>
        </p:txBody>
      </p:sp>
      <p:sp>
        <p:nvSpPr>
          <p:cNvPr id="259074" name="Rectangle 2">
            <a:extLst>
              <a:ext uri="{FF2B5EF4-FFF2-40B4-BE49-F238E27FC236}">
                <a16:creationId xmlns:a16="http://schemas.microsoft.com/office/drawing/2014/main" id="{AE36EF0F-3482-874B-8AEF-060E76DF77F1}"/>
              </a:ext>
            </a:extLst>
          </p:cNvPr>
          <p:cNvSpPr>
            <a:spLocks noGrp="1" noRot="1" noChangeAspect="1" noChangeArrowheads="1" noTextEdit="1"/>
          </p:cNvSpPr>
          <p:nvPr>
            <p:ph type="sldImg"/>
          </p:nvPr>
        </p:nvSpPr>
        <p:spPr>
          <a:solidFill>
            <a:srgbClr val="FFFFFF"/>
          </a:solidFill>
          <a:ln/>
        </p:spPr>
      </p:sp>
      <p:sp>
        <p:nvSpPr>
          <p:cNvPr id="259075" name="Rectangle 3">
            <a:extLst>
              <a:ext uri="{FF2B5EF4-FFF2-40B4-BE49-F238E27FC236}">
                <a16:creationId xmlns:a16="http://schemas.microsoft.com/office/drawing/2014/main" id="{6524999D-18D0-7643-B6D9-AD0073EF93CD}"/>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7">
            <a:extLst>
              <a:ext uri="{FF2B5EF4-FFF2-40B4-BE49-F238E27FC236}">
                <a16:creationId xmlns:a16="http://schemas.microsoft.com/office/drawing/2014/main" id="{C029AAC1-0ABB-AE44-A508-CE9E70FCF93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20CC4679-9B59-7241-9350-54546503718C}" type="slidenum">
              <a:rPr lang="en-US" altLang="en-US" baseline="0"/>
              <a:pPr/>
              <a:t>122</a:t>
            </a:fld>
            <a:endParaRPr lang="en-US" altLang="en-US" baseline="0" dirty="0"/>
          </a:p>
        </p:txBody>
      </p:sp>
      <p:sp>
        <p:nvSpPr>
          <p:cNvPr id="261122" name="Rectangle 2">
            <a:extLst>
              <a:ext uri="{FF2B5EF4-FFF2-40B4-BE49-F238E27FC236}">
                <a16:creationId xmlns:a16="http://schemas.microsoft.com/office/drawing/2014/main" id="{D9371724-734B-524E-80B6-8F66AECAA698}"/>
              </a:ext>
            </a:extLst>
          </p:cNvPr>
          <p:cNvSpPr>
            <a:spLocks noGrp="1" noRot="1" noChangeAspect="1" noChangeArrowheads="1" noTextEdit="1"/>
          </p:cNvSpPr>
          <p:nvPr>
            <p:ph type="sldImg"/>
          </p:nvPr>
        </p:nvSpPr>
        <p:spPr>
          <a:solidFill>
            <a:srgbClr val="FFFFFF"/>
          </a:solidFill>
          <a:ln/>
        </p:spPr>
      </p:sp>
      <p:sp>
        <p:nvSpPr>
          <p:cNvPr id="261123" name="Rectangle 3">
            <a:extLst>
              <a:ext uri="{FF2B5EF4-FFF2-40B4-BE49-F238E27FC236}">
                <a16:creationId xmlns:a16="http://schemas.microsoft.com/office/drawing/2014/main" id="{6AD781F7-CB51-2445-87C3-98DC76AF993F}"/>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3617185D-19AD-C84C-9757-7FCD0F50F96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99C11C33-D0EF-3447-97A2-E2C53CD9F1E3}" type="slidenum">
              <a:rPr lang="en-US" altLang="en-US" baseline="0"/>
              <a:pPr/>
              <a:t>13</a:t>
            </a:fld>
            <a:endParaRPr lang="en-US" altLang="en-US" baseline="0" dirty="0"/>
          </a:p>
        </p:txBody>
      </p:sp>
      <p:sp>
        <p:nvSpPr>
          <p:cNvPr id="39938" name="Rectangle 1026">
            <a:extLst>
              <a:ext uri="{FF2B5EF4-FFF2-40B4-BE49-F238E27FC236}">
                <a16:creationId xmlns:a16="http://schemas.microsoft.com/office/drawing/2014/main" id="{1403D5FD-2F00-CA4B-BB71-BEE475712393}"/>
              </a:ext>
            </a:extLst>
          </p:cNvPr>
          <p:cNvSpPr>
            <a:spLocks noGrp="1" noRot="1" noChangeAspect="1" noChangeArrowheads="1" noTextEdit="1"/>
          </p:cNvSpPr>
          <p:nvPr>
            <p:ph type="sldImg"/>
          </p:nvPr>
        </p:nvSpPr>
        <p:spPr>
          <a:solidFill>
            <a:srgbClr val="FFFFFF"/>
          </a:solidFill>
          <a:ln/>
        </p:spPr>
      </p:sp>
      <p:sp>
        <p:nvSpPr>
          <p:cNvPr id="39939" name="Rectangle 1027">
            <a:extLst>
              <a:ext uri="{FF2B5EF4-FFF2-40B4-BE49-F238E27FC236}">
                <a16:creationId xmlns:a16="http://schemas.microsoft.com/office/drawing/2014/main" id="{FB8F8CCD-B2C3-2D42-911B-8E6D90B47BD5}"/>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083A7767-05FF-864F-AF1D-D29C31CCA61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C8FAD76F-2CB7-2340-BCA4-C1AC5728F5FC}" type="slidenum">
              <a:rPr lang="en-US" altLang="en-US" baseline="0"/>
              <a:pPr/>
              <a:t>14</a:t>
            </a:fld>
            <a:endParaRPr lang="en-US" altLang="en-US" baseline="0" dirty="0"/>
          </a:p>
        </p:txBody>
      </p:sp>
      <p:sp>
        <p:nvSpPr>
          <p:cNvPr id="41986" name="Rectangle 2">
            <a:extLst>
              <a:ext uri="{FF2B5EF4-FFF2-40B4-BE49-F238E27FC236}">
                <a16:creationId xmlns:a16="http://schemas.microsoft.com/office/drawing/2014/main" id="{BF2159C0-9458-FF47-A641-DEE964384A6A}"/>
              </a:ext>
            </a:extLst>
          </p:cNvPr>
          <p:cNvSpPr>
            <a:spLocks noGrp="1" noRot="1" noChangeAspect="1" noChangeArrowheads="1" noTextEdit="1"/>
          </p:cNvSpPr>
          <p:nvPr>
            <p:ph type="sldImg"/>
          </p:nvPr>
        </p:nvSpPr>
        <p:spPr>
          <a:solidFill>
            <a:srgbClr val="FFFFFF"/>
          </a:solidFill>
          <a:ln/>
        </p:spPr>
      </p:sp>
      <p:sp>
        <p:nvSpPr>
          <p:cNvPr id="41987" name="Rectangle 3">
            <a:extLst>
              <a:ext uri="{FF2B5EF4-FFF2-40B4-BE49-F238E27FC236}">
                <a16:creationId xmlns:a16="http://schemas.microsoft.com/office/drawing/2014/main" id="{AF7B195A-062D-234F-A073-236FCB2E753A}"/>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3E33D7CE-9286-B24F-9D8B-9A707BFE457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B2C9DE77-30D6-1845-A252-94F89BA71080}" type="slidenum">
              <a:rPr lang="en-US" altLang="en-US" baseline="0"/>
              <a:pPr/>
              <a:t>15</a:t>
            </a:fld>
            <a:endParaRPr lang="en-US" altLang="en-US" baseline="0" dirty="0"/>
          </a:p>
        </p:txBody>
      </p:sp>
      <p:sp>
        <p:nvSpPr>
          <p:cNvPr id="44034" name="Rectangle 2">
            <a:extLst>
              <a:ext uri="{FF2B5EF4-FFF2-40B4-BE49-F238E27FC236}">
                <a16:creationId xmlns:a16="http://schemas.microsoft.com/office/drawing/2014/main" id="{6ADF12BD-E673-7449-8494-80E54600E515}"/>
              </a:ext>
            </a:extLst>
          </p:cNvPr>
          <p:cNvSpPr>
            <a:spLocks noGrp="1" noRot="1" noChangeAspect="1" noChangeArrowheads="1" noTextEdit="1"/>
          </p:cNvSpPr>
          <p:nvPr>
            <p:ph type="sldImg"/>
          </p:nvPr>
        </p:nvSpPr>
        <p:spPr>
          <a:solidFill>
            <a:srgbClr val="FFFFFF"/>
          </a:solidFill>
          <a:ln/>
        </p:spPr>
      </p:sp>
      <p:sp>
        <p:nvSpPr>
          <p:cNvPr id="44035" name="Rectangle 3">
            <a:extLst>
              <a:ext uri="{FF2B5EF4-FFF2-40B4-BE49-F238E27FC236}">
                <a16:creationId xmlns:a16="http://schemas.microsoft.com/office/drawing/2014/main" id="{70D8DF34-2FE2-A045-BCDB-3892D59F8B1A}"/>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B1E868F4-0CB7-F241-8F3E-EDDB5B9D977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E693D550-8009-974B-9505-1F55C429DBA6}" type="slidenum">
              <a:rPr lang="en-US" altLang="en-US" baseline="0"/>
              <a:pPr/>
              <a:t>16</a:t>
            </a:fld>
            <a:endParaRPr lang="en-US" altLang="en-US" baseline="0" dirty="0"/>
          </a:p>
        </p:txBody>
      </p:sp>
      <p:sp>
        <p:nvSpPr>
          <p:cNvPr id="46082" name="Rectangle 2">
            <a:extLst>
              <a:ext uri="{FF2B5EF4-FFF2-40B4-BE49-F238E27FC236}">
                <a16:creationId xmlns:a16="http://schemas.microsoft.com/office/drawing/2014/main" id="{EACC2E48-0392-9043-8874-4E5451E19DCC}"/>
              </a:ext>
            </a:extLst>
          </p:cNvPr>
          <p:cNvSpPr>
            <a:spLocks noGrp="1" noRot="1" noChangeAspect="1" noChangeArrowheads="1" noTextEdit="1"/>
          </p:cNvSpPr>
          <p:nvPr>
            <p:ph type="sldImg"/>
          </p:nvPr>
        </p:nvSpPr>
        <p:spPr>
          <a:solidFill>
            <a:srgbClr val="FFFFFF"/>
          </a:solidFill>
          <a:ln/>
        </p:spPr>
      </p:sp>
      <p:sp>
        <p:nvSpPr>
          <p:cNvPr id="46083" name="Rectangle 3">
            <a:extLst>
              <a:ext uri="{FF2B5EF4-FFF2-40B4-BE49-F238E27FC236}">
                <a16:creationId xmlns:a16="http://schemas.microsoft.com/office/drawing/2014/main" id="{A2643EC0-F2A4-B341-8877-B8285DCC9992}"/>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A741509B-0813-7149-8717-EB30AE861C4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48D9AD92-AF28-164B-9286-76246F862BF9}" type="slidenum">
              <a:rPr lang="en-US" altLang="en-US" baseline="0"/>
              <a:pPr/>
              <a:t>17</a:t>
            </a:fld>
            <a:endParaRPr lang="en-US" altLang="en-US" baseline="0" dirty="0"/>
          </a:p>
        </p:txBody>
      </p:sp>
      <p:sp>
        <p:nvSpPr>
          <p:cNvPr id="48130" name="Rectangle 2">
            <a:extLst>
              <a:ext uri="{FF2B5EF4-FFF2-40B4-BE49-F238E27FC236}">
                <a16:creationId xmlns:a16="http://schemas.microsoft.com/office/drawing/2014/main" id="{65E52AFB-8A01-1B43-87AE-D0494126F1D5}"/>
              </a:ext>
            </a:extLst>
          </p:cNvPr>
          <p:cNvSpPr>
            <a:spLocks noGrp="1" noRot="1" noChangeAspect="1" noChangeArrowheads="1" noTextEdit="1"/>
          </p:cNvSpPr>
          <p:nvPr>
            <p:ph type="sldImg"/>
          </p:nvPr>
        </p:nvSpPr>
        <p:spPr>
          <a:solidFill>
            <a:srgbClr val="FFFFFF"/>
          </a:solidFill>
          <a:ln/>
        </p:spPr>
      </p:sp>
      <p:sp>
        <p:nvSpPr>
          <p:cNvPr id="48131" name="Rectangle 3">
            <a:extLst>
              <a:ext uri="{FF2B5EF4-FFF2-40B4-BE49-F238E27FC236}">
                <a16:creationId xmlns:a16="http://schemas.microsoft.com/office/drawing/2014/main" id="{14628C6F-F1F4-5044-8B84-1DE68E0BF440}"/>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58296384-5E26-4B4F-A6D4-D05862A2625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B6A3029A-B5B0-AB42-BE2F-026E116C2438}" type="slidenum">
              <a:rPr lang="en-US" altLang="en-US" baseline="0"/>
              <a:pPr/>
              <a:t>18</a:t>
            </a:fld>
            <a:endParaRPr lang="en-US" altLang="en-US" baseline="0" dirty="0"/>
          </a:p>
        </p:txBody>
      </p:sp>
      <p:sp>
        <p:nvSpPr>
          <p:cNvPr id="50178" name="Rectangle 1026">
            <a:extLst>
              <a:ext uri="{FF2B5EF4-FFF2-40B4-BE49-F238E27FC236}">
                <a16:creationId xmlns:a16="http://schemas.microsoft.com/office/drawing/2014/main" id="{68E79A31-82CA-4745-99CE-770E60365E16}"/>
              </a:ext>
            </a:extLst>
          </p:cNvPr>
          <p:cNvSpPr>
            <a:spLocks noGrp="1" noRot="1" noChangeAspect="1" noChangeArrowheads="1" noTextEdit="1"/>
          </p:cNvSpPr>
          <p:nvPr>
            <p:ph type="sldImg"/>
          </p:nvPr>
        </p:nvSpPr>
        <p:spPr>
          <a:solidFill>
            <a:srgbClr val="FFFFFF"/>
          </a:solidFill>
          <a:ln/>
        </p:spPr>
      </p:sp>
      <p:sp>
        <p:nvSpPr>
          <p:cNvPr id="50179" name="Rectangle 1027">
            <a:extLst>
              <a:ext uri="{FF2B5EF4-FFF2-40B4-BE49-F238E27FC236}">
                <a16:creationId xmlns:a16="http://schemas.microsoft.com/office/drawing/2014/main" id="{8F72D30B-3BF7-5244-87F0-71E4C144ADCD}"/>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A673ABBB-82C7-0641-8922-948C4934A4E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49B7FBEB-A8A8-E646-91EF-58ECE57D4F9A}" type="slidenum">
              <a:rPr lang="en-US" altLang="en-US" baseline="0"/>
              <a:pPr/>
              <a:t>19</a:t>
            </a:fld>
            <a:endParaRPr lang="en-US" altLang="en-US" baseline="0" dirty="0"/>
          </a:p>
        </p:txBody>
      </p:sp>
      <p:sp>
        <p:nvSpPr>
          <p:cNvPr id="52226" name="Rectangle 1026">
            <a:extLst>
              <a:ext uri="{FF2B5EF4-FFF2-40B4-BE49-F238E27FC236}">
                <a16:creationId xmlns:a16="http://schemas.microsoft.com/office/drawing/2014/main" id="{0C2AA35D-108C-BD44-9AB8-D831EAAECBE6}"/>
              </a:ext>
            </a:extLst>
          </p:cNvPr>
          <p:cNvSpPr>
            <a:spLocks noGrp="1" noRot="1" noChangeAspect="1" noChangeArrowheads="1" noTextEdit="1"/>
          </p:cNvSpPr>
          <p:nvPr>
            <p:ph type="sldImg"/>
          </p:nvPr>
        </p:nvSpPr>
        <p:spPr>
          <a:solidFill>
            <a:srgbClr val="FFFFFF"/>
          </a:solidFill>
          <a:ln/>
        </p:spPr>
      </p:sp>
      <p:sp>
        <p:nvSpPr>
          <p:cNvPr id="52227" name="Rectangle 1027">
            <a:extLst>
              <a:ext uri="{FF2B5EF4-FFF2-40B4-BE49-F238E27FC236}">
                <a16:creationId xmlns:a16="http://schemas.microsoft.com/office/drawing/2014/main" id="{424CEF82-260C-A64D-A504-1BA2BD31C2A3}"/>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7D37D18A-3130-2D49-8BD0-DA387138B41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7BFA7CF1-5125-0E4C-800E-3C6CA7A355D4}" type="slidenum">
              <a:rPr lang="en-US" altLang="en-US" baseline="0"/>
              <a:pPr/>
              <a:t>2</a:t>
            </a:fld>
            <a:endParaRPr lang="en-US" altLang="en-US" baseline="0" dirty="0"/>
          </a:p>
        </p:txBody>
      </p:sp>
      <p:sp>
        <p:nvSpPr>
          <p:cNvPr id="17410" name="Rectangle 2">
            <a:extLst>
              <a:ext uri="{FF2B5EF4-FFF2-40B4-BE49-F238E27FC236}">
                <a16:creationId xmlns:a16="http://schemas.microsoft.com/office/drawing/2014/main" id="{FF4DBA2B-BE0F-D148-A12F-979A81E1CFD3}"/>
              </a:ext>
            </a:extLst>
          </p:cNvPr>
          <p:cNvSpPr>
            <a:spLocks noGrp="1" noRot="1" noChangeAspect="1" noChangeArrowheads="1" noTextEdit="1"/>
          </p:cNvSpPr>
          <p:nvPr>
            <p:ph type="sldImg"/>
          </p:nvPr>
        </p:nvSpPr>
        <p:spPr>
          <a:solidFill>
            <a:srgbClr val="FFFFFF"/>
          </a:solidFill>
          <a:ln/>
        </p:spPr>
      </p:sp>
      <p:sp>
        <p:nvSpPr>
          <p:cNvPr id="17411" name="Rectangle 3">
            <a:extLst>
              <a:ext uri="{FF2B5EF4-FFF2-40B4-BE49-F238E27FC236}">
                <a16:creationId xmlns:a16="http://schemas.microsoft.com/office/drawing/2014/main" id="{0EB02C39-DD73-5F4C-957C-4788971BAB18}"/>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F2B4FDD7-B9E8-5648-803A-B91A1568E97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EF1AC066-9DDA-AA4B-BFBF-65189E3AAB43}" type="slidenum">
              <a:rPr lang="en-US" altLang="en-US" baseline="0"/>
              <a:pPr/>
              <a:t>20</a:t>
            </a:fld>
            <a:endParaRPr lang="en-US" altLang="en-US" baseline="0" dirty="0"/>
          </a:p>
        </p:txBody>
      </p:sp>
      <p:sp>
        <p:nvSpPr>
          <p:cNvPr id="54274" name="Rectangle 2">
            <a:extLst>
              <a:ext uri="{FF2B5EF4-FFF2-40B4-BE49-F238E27FC236}">
                <a16:creationId xmlns:a16="http://schemas.microsoft.com/office/drawing/2014/main" id="{56A1C719-2FC1-C34C-BFCC-94F7DA380DD0}"/>
              </a:ext>
            </a:extLst>
          </p:cNvPr>
          <p:cNvSpPr>
            <a:spLocks noGrp="1" noRot="1" noChangeAspect="1" noChangeArrowheads="1" noTextEdit="1"/>
          </p:cNvSpPr>
          <p:nvPr>
            <p:ph type="sldImg"/>
          </p:nvPr>
        </p:nvSpPr>
        <p:spPr>
          <a:solidFill>
            <a:srgbClr val="FFFFFF"/>
          </a:solidFill>
          <a:ln/>
        </p:spPr>
      </p:sp>
      <p:sp>
        <p:nvSpPr>
          <p:cNvPr id="54275" name="Rectangle 3">
            <a:extLst>
              <a:ext uri="{FF2B5EF4-FFF2-40B4-BE49-F238E27FC236}">
                <a16:creationId xmlns:a16="http://schemas.microsoft.com/office/drawing/2014/main" id="{0D573B79-6E22-A749-8FC3-B8F5C71EDBDF}"/>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DEAA31DE-6B50-4746-95DC-8B14FA400A5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15F68702-1227-9846-AD30-3660C82842F5}" type="slidenum">
              <a:rPr lang="en-US" altLang="en-US" baseline="0"/>
              <a:pPr/>
              <a:t>21</a:t>
            </a:fld>
            <a:endParaRPr lang="en-US" altLang="en-US" baseline="0" dirty="0"/>
          </a:p>
        </p:txBody>
      </p:sp>
      <p:sp>
        <p:nvSpPr>
          <p:cNvPr id="56322" name="Rectangle 1026">
            <a:extLst>
              <a:ext uri="{FF2B5EF4-FFF2-40B4-BE49-F238E27FC236}">
                <a16:creationId xmlns:a16="http://schemas.microsoft.com/office/drawing/2014/main" id="{73BEBD4B-1746-7646-B985-50454DB496D3}"/>
              </a:ext>
            </a:extLst>
          </p:cNvPr>
          <p:cNvSpPr>
            <a:spLocks noGrp="1" noRot="1" noChangeAspect="1" noChangeArrowheads="1" noTextEdit="1"/>
          </p:cNvSpPr>
          <p:nvPr>
            <p:ph type="sldImg"/>
          </p:nvPr>
        </p:nvSpPr>
        <p:spPr>
          <a:solidFill>
            <a:srgbClr val="FFFFFF"/>
          </a:solidFill>
          <a:ln/>
        </p:spPr>
      </p:sp>
      <p:sp>
        <p:nvSpPr>
          <p:cNvPr id="56323" name="Rectangle 1027">
            <a:extLst>
              <a:ext uri="{FF2B5EF4-FFF2-40B4-BE49-F238E27FC236}">
                <a16:creationId xmlns:a16="http://schemas.microsoft.com/office/drawing/2014/main" id="{D864E55D-DE9C-244D-A9F7-914FFC43042D}"/>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91A4906C-00D4-FF4E-A982-929150F0CC7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2DCE8C19-E031-954F-821F-EAB497F94EB8}" type="slidenum">
              <a:rPr lang="en-US" altLang="en-US" baseline="0"/>
              <a:pPr/>
              <a:t>22</a:t>
            </a:fld>
            <a:endParaRPr lang="en-US" altLang="en-US" baseline="0" dirty="0"/>
          </a:p>
        </p:txBody>
      </p:sp>
      <p:sp>
        <p:nvSpPr>
          <p:cNvPr id="58370" name="Rectangle 1026">
            <a:extLst>
              <a:ext uri="{FF2B5EF4-FFF2-40B4-BE49-F238E27FC236}">
                <a16:creationId xmlns:a16="http://schemas.microsoft.com/office/drawing/2014/main" id="{F5119E5B-E468-EE4F-8E28-C1ECF46E6E5F}"/>
              </a:ext>
            </a:extLst>
          </p:cNvPr>
          <p:cNvSpPr>
            <a:spLocks noGrp="1" noRot="1" noChangeAspect="1" noChangeArrowheads="1" noTextEdit="1"/>
          </p:cNvSpPr>
          <p:nvPr>
            <p:ph type="sldImg"/>
          </p:nvPr>
        </p:nvSpPr>
        <p:spPr>
          <a:solidFill>
            <a:srgbClr val="FFFFFF"/>
          </a:solidFill>
          <a:ln/>
        </p:spPr>
      </p:sp>
      <p:sp>
        <p:nvSpPr>
          <p:cNvPr id="58371" name="Rectangle 1027">
            <a:extLst>
              <a:ext uri="{FF2B5EF4-FFF2-40B4-BE49-F238E27FC236}">
                <a16:creationId xmlns:a16="http://schemas.microsoft.com/office/drawing/2014/main" id="{614C7E07-0089-1946-982B-6E979AA46DC2}"/>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A3967D19-B1B6-A644-A279-3C8E37BFA309}"/>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algn="r" eaLnBrk="1" hangingPunct="1"/>
            <a:fld id="{FDB2D6C6-0940-8A4D-91A7-C29D27B43E56}" type="slidenum">
              <a:rPr lang="en-US" altLang="en-US" sz="1200" baseline="0"/>
              <a:pPr algn="r" eaLnBrk="1" hangingPunct="1"/>
              <a:t>23</a:t>
            </a:fld>
            <a:endParaRPr lang="en-US" altLang="en-US" sz="1200" baseline="0" dirty="0"/>
          </a:p>
        </p:txBody>
      </p:sp>
      <p:sp>
        <p:nvSpPr>
          <p:cNvPr id="60418" name="Rectangle 2">
            <a:extLst>
              <a:ext uri="{FF2B5EF4-FFF2-40B4-BE49-F238E27FC236}">
                <a16:creationId xmlns:a16="http://schemas.microsoft.com/office/drawing/2014/main" id="{C72D4018-D9D0-CE46-94BD-E98A6B60B9E7}"/>
              </a:ext>
            </a:extLst>
          </p:cNvPr>
          <p:cNvSpPr>
            <a:spLocks noGrp="1" noRot="1" noChangeAspect="1" noChangeArrowheads="1" noTextEdit="1"/>
          </p:cNvSpPr>
          <p:nvPr>
            <p:ph type="sldImg"/>
          </p:nvPr>
        </p:nvSpPr>
        <p:spPr>
          <a:solidFill>
            <a:srgbClr val="FFFFFF"/>
          </a:solidFill>
          <a:ln/>
        </p:spPr>
      </p:sp>
      <p:sp>
        <p:nvSpPr>
          <p:cNvPr id="60419" name="Rectangle 3">
            <a:extLst>
              <a:ext uri="{FF2B5EF4-FFF2-40B4-BE49-F238E27FC236}">
                <a16:creationId xmlns:a16="http://schemas.microsoft.com/office/drawing/2014/main" id="{7DF4F308-D415-2D4D-87C0-8BA8A11BEBBB}"/>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9FD0FC23-8649-A34F-8E86-8820F7BE1C0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2F58DA0A-11FD-3E4B-94FA-1DF56BD4C80F}" type="slidenum">
              <a:rPr lang="en-US" altLang="en-US" baseline="0"/>
              <a:pPr/>
              <a:t>24</a:t>
            </a:fld>
            <a:endParaRPr lang="en-US" altLang="en-US" baseline="0" dirty="0"/>
          </a:p>
        </p:txBody>
      </p:sp>
      <p:sp>
        <p:nvSpPr>
          <p:cNvPr id="62466" name="Rectangle 2">
            <a:extLst>
              <a:ext uri="{FF2B5EF4-FFF2-40B4-BE49-F238E27FC236}">
                <a16:creationId xmlns:a16="http://schemas.microsoft.com/office/drawing/2014/main" id="{BC34A967-DD74-BB40-8A34-04088829C56F}"/>
              </a:ext>
            </a:extLst>
          </p:cNvPr>
          <p:cNvSpPr>
            <a:spLocks noGrp="1" noRot="1" noChangeAspect="1" noChangeArrowheads="1" noTextEdit="1"/>
          </p:cNvSpPr>
          <p:nvPr>
            <p:ph type="sldImg"/>
          </p:nvPr>
        </p:nvSpPr>
        <p:spPr>
          <a:solidFill>
            <a:srgbClr val="FFFFFF"/>
          </a:solidFill>
          <a:ln/>
        </p:spPr>
      </p:sp>
      <p:sp>
        <p:nvSpPr>
          <p:cNvPr id="62467" name="Rectangle 3">
            <a:extLst>
              <a:ext uri="{FF2B5EF4-FFF2-40B4-BE49-F238E27FC236}">
                <a16:creationId xmlns:a16="http://schemas.microsoft.com/office/drawing/2014/main" id="{E516ACA8-A053-634E-916E-C5C3FDF0707F}"/>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8635026A-33F6-1249-B67B-38820D08E1BE}"/>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algn="r" eaLnBrk="1" hangingPunct="1"/>
            <a:fld id="{1A25B131-5450-0149-B731-C367961EA59B}" type="slidenum">
              <a:rPr lang="en-US" altLang="en-US" sz="1200" baseline="0"/>
              <a:pPr algn="r" eaLnBrk="1" hangingPunct="1"/>
              <a:t>25</a:t>
            </a:fld>
            <a:endParaRPr lang="en-US" altLang="en-US" sz="1200" baseline="0" dirty="0"/>
          </a:p>
        </p:txBody>
      </p:sp>
      <p:sp>
        <p:nvSpPr>
          <p:cNvPr id="64514" name="Rectangle 1026">
            <a:extLst>
              <a:ext uri="{FF2B5EF4-FFF2-40B4-BE49-F238E27FC236}">
                <a16:creationId xmlns:a16="http://schemas.microsoft.com/office/drawing/2014/main" id="{83E6B6E5-FBF7-9542-932D-CBAEB0DDB746}"/>
              </a:ext>
            </a:extLst>
          </p:cNvPr>
          <p:cNvSpPr>
            <a:spLocks noGrp="1" noRot="1" noChangeAspect="1" noChangeArrowheads="1" noTextEdit="1"/>
          </p:cNvSpPr>
          <p:nvPr>
            <p:ph type="sldImg"/>
          </p:nvPr>
        </p:nvSpPr>
        <p:spPr>
          <a:solidFill>
            <a:srgbClr val="FFFFFF"/>
          </a:solidFill>
          <a:ln/>
        </p:spPr>
      </p:sp>
      <p:sp>
        <p:nvSpPr>
          <p:cNvPr id="64515" name="Rectangle 1027">
            <a:extLst>
              <a:ext uri="{FF2B5EF4-FFF2-40B4-BE49-F238E27FC236}">
                <a16:creationId xmlns:a16="http://schemas.microsoft.com/office/drawing/2014/main" id="{57DF3164-A339-594B-978E-C9A58ECB860E}"/>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DCBC0E78-F117-764C-BD2B-F6ECB1D68E0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D2A2C328-129B-D040-859A-E392B477E3F6}" type="slidenum">
              <a:rPr lang="en-US" altLang="en-US" baseline="0"/>
              <a:pPr/>
              <a:t>26</a:t>
            </a:fld>
            <a:endParaRPr lang="en-US" altLang="en-US" baseline="0" dirty="0"/>
          </a:p>
        </p:txBody>
      </p:sp>
      <p:sp>
        <p:nvSpPr>
          <p:cNvPr id="66562" name="Rectangle 1026">
            <a:extLst>
              <a:ext uri="{FF2B5EF4-FFF2-40B4-BE49-F238E27FC236}">
                <a16:creationId xmlns:a16="http://schemas.microsoft.com/office/drawing/2014/main" id="{AF4B2F68-5FF3-1242-B7CA-73491C239A30}"/>
              </a:ext>
            </a:extLst>
          </p:cNvPr>
          <p:cNvSpPr>
            <a:spLocks noGrp="1" noRot="1" noChangeAspect="1" noChangeArrowheads="1" noTextEdit="1"/>
          </p:cNvSpPr>
          <p:nvPr>
            <p:ph type="sldImg"/>
          </p:nvPr>
        </p:nvSpPr>
        <p:spPr>
          <a:solidFill>
            <a:srgbClr val="FFFFFF"/>
          </a:solidFill>
          <a:ln/>
        </p:spPr>
      </p:sp>
      <p:sp>
        <p:nvSpPr>
          <p:cNvPr id="66563" name="Rectangle 1027">
            <a:extLst>
              <a:ext uri="{FF2B5EF4-FFF2-40B4-BE49-F238E27FC236}">
                <a16:creationId xmlns:a16="http://schemas.microsoft.com/office/drawing/2014/main" id="{97799EC2-EEE9-514C-AC67-42BFADC0A364}"/>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D003F9A1-DC9B-1941-A3A1-828C3B8E541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0FABF711-2E3C-CA4C-9179-FA588B58FF3A}" type="slidenum">
              <a:rPr lang="en-US" altLang="en-US" baseline="0"/>
              <a:pPr/>
              <a:t>27</a:t>
            </a:fld>
            <a:endParaRPr lang="en-US" altLang="en-US" baseline="0" dirty="0"/>
          </a:p>
        </p:txBody>
      </p:sp>
      <p:sp>
        <p:nvSpPr>
          <p:cNvPr id="68610" name="Rectangle 1026">
            <a:extLst>
              <a:ext uri="{FF2B5EF4-FFF2-40B4-BE49-F238E27FC236}">
                <a16:creationId xmlns:a16="http://schemas.microsoft.com/office/drawing/2014/main" id="{D375FAC5-9746-5940-A418-EEFC034150B0}"/>
              </a:ext>
            </a:extLst>
          </p:cNvPr>
          <p:cNvSpPr>
            <a:spLocks noGrp="1" noRot="1" noChangeAspect="1" noChangeArrowheads="1" noTextEdit="1"/>
          </p:cNvSpPr>
          <p:nvPr>
            <p:ph type="sldImg"/>
          </p:nvPr>
        </p:nvSpPr>
        <p:spPr>
          <a:solidFill>
            <a:srgbClr val="FFFFFF"/>
          </a:solidFill>
          <a:ln/>
        </p:spPr>
      </p:sp>
      <p:sp>
        <p:nvSpPr>
          <p:cNvPr id="68611" name="Rectangle 1027">
            <a:extLst>
              <a:ext uri="{FF2B5EF4-FFF2-40B4-BE49-F238E27FC236}">
                <a16:creationId xmlns:a16="http://schemas.microsoft.com/office/drawing/2014/main" id="{2ADB3827-69B1-6843-912D-EFD3D9DC319B}"/>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A89F4085-6B05-FA41-9B4E-94712182567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CC1605E8-5F40-4942-848C-EC5117773D29}" type="slidenum">
              <a:rPr lang="en-US" altLang="en-US" baseline="0"/>
              <a:pPr/>
              <a:t>28</a:t>
            </a:fld>
            <a:endParaRPr lang="en-US" altLang="en-US" baseline="0" dirty="0"/>
          </a:p>
        </p:txBody>
      </p:sp>
      <p:sp>
        <p:nvSpPr>
          <p:cNvPr id="70658" name="Rectangle 1026">
            <a:extLst>
              <a:ext uri="{FF2B5EF4-FFF2-40B4-BE49-F238E27FC236}">
                <a16:creationId xmlns:a16="http://schemas.microsoft.com/office/drawing/2014/main" id="{FB61F31D-F8A5-2140-874A-821B21E04D85}"/>
              </a:ext>
            </a:extLst>
          </p:cNvPr>
          <p:cNvSpPr>
            <a:spLocks noGrp="1" noRot="1" noChangeAspect="1" noChangeArrowheads="1" noTextEdit="1"/>
          </p:cNvSpPr>
          <p:nvPr>
            <p:ph type="sldImg"/>
          </p:nvPr>
        </p:nvSpPr>
        <p:spPr>
          <a:solidFill>
            <a:srgbClr val="FFFFFF"/>
          </a:solidFill>
          <a:ln/>
        </p:spPr>
      </p:sp>
      <p:sp>
        <p:nvSpPr>
          <p:cNvPr id="70659" name="Rectangle 1027">
            <a:extLst>
              <a:ext uri="{FF2B5EF4-FFF2-40B4-BE49-F238E27FC236}">
                <a16:creationId xmlns:a16="http://schemas.microsoft.com/office/drawing/2014/main" id="{FD661D90-6FF4-2646-A753-548A0870506A}"/>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945D4B79-4279-364F-B562-14EDD973F34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95F8D112-5990-AA48-870D-2AC7C8C469C0}" type="slidenum">
              <a:rPr lang="en-US" altLang="en-US" baseline="0"/>
              <a:pPr/>
              <a:t>29</a:t>
            </a:fld>
            <a:endParaRPr lang="en-US" altLang="en-US" baseline="0" dirty="0"/>
          </a:p>
        </p:txBody>
      </p:sp>
      <p:sp>
        <p:nvSpPr>
          <p:cNvPr id="72706" name="Rectangle 1026">
            <a:extLst>
              <a:ext uri="{FF2B5EF4-FFF2-40B4-BE49-F238E27FC236}">
                <a16:creationId xmlns:a16="http://schemas.microsoft.com/office/drawing/2014/main" id="{FE1A2AE6-BDC6-974A-995B-C2D5FE17BD8E}"/>
              </a:ext>
            </a:extLst>
          </p:cNvPr>
          <p:cNvSpPr>
            <a:spLocks noGrp="1" noRot="1" noChangeAspect="1" noChangeArrowheads="1" noTextEdit="1"/>
          </p:cNvSpPr>
          <p:nvPr>
            <p:ph type="sldImg"/>
          </p:nvPr>
        </p:nvSpPr>
        <p:spPr>
          <a:solidFill>
            <a:srgbClr val="FFFFFF"/>
          </a:solidFill>
          <a:ln/>
        </p:spPr>
      </p:sp>
      <p:sp>
        <p:nvSpPr>
          <p:cNvPr id="72707" name="Rectangle 1027">
            <a:extLst>
              <a:ext uri="{FF2B5EF4-FFF2-40B4-BE49-F238E27FC236}">
                <a16:creationId xmlns:a16="http://schemas.microsoft.com/office/drawing/2014/main" id="{04D918DD-AF54-EC48-98A4-4FB43B517E50}"/>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B0DD6FEA-9DE4-D848-87C8-CCADBCDE35A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B574EA19-9A58-3C49-8D64-D39DC1279AAC}" type="slidenum">
              <a:rPr lang="en-US" altLang="en-US" baseline="0"/>
              <a:pPr/>
              <a:t>3</a:t>
            </a:fld>
            <a:endParaRPr lang="en-US" altLang="en-US" baseline="0" dirty="0"/>
          </a:p>
        </p:txBody>
      </p:sp>
      <p:sp>
        <p:nvSpPr>
          <p:cNvPr id="19458" name="Rectangle 2">
            <a:extLst>
              <a:ext uri="{FF2B5EF4-FFF2-40B4-BE49-F238E27FC236}">
                <a16:creationId xmlns:a16="http://schemas.microsoft.com/office/drawing/2014/main" id="{92BBC42E-8BA2-4B4D-ADA0-5A0496854D86}"/>
              </a:ext>
            </a:extLst>
          </p:cNvPr>
          <p:cNvSpPr>
            <a:spLocks noGrp="1" noRot="1" noChangeAspect="1" noChangeArrowheads="1" noTextEdit="1"/>
          </p:cNvSpPr>
          <p:nvPr>
            <p:ph type="sldImg"/>
          </p:nvPr>
        </p:nvSpPr>
        <p:spPr>
          <a:solidFill>
            <a:srgbClr val="FFFFFF"/>
          </a:solidFill>
          <a:ln/>
        </p:spPr>
      </p:sp>
      <p:sp>
        <p:nvSpPr>
          <p:cNvPr id="19459" name="Rectangle 3">
            <a:extLst>
              <a:ext uri="{FF2B5EF4-FFF2-40B4-BE49-F238E27FC236}">
                <a16:creationId xmlns:a16="http://schemas.microsoft.com/office/drawing/2014/main" id="{BA1ED960-A3BC-704B-A8C4-43CE32804855}"/>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16796071-7913-C14F-BF3E-14A965DF9DF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CAFF89BB-E2C1-4746-907D-8F6A91049CA8}" type="slidenum">
              <a:rPr lang="en-US" altLang="en-US" baseline="0"/>
              <a:pPr/>
              <a:t>30</a:t>
            </a:fld>
            <a:endParaRPr lang="en-US" altLang="en-US" baseline="0" dirty="0"/>
          </a:p>
        </p:txBody>
      </p:sp>
      <p:sp>
        <p:nvSpPr>
          <p:cNvPr id="74754" name="Rectangle 2">
            <a:extLst>
              <a:ext uri="{FF2B5EF4-FFF2-40B4-BE49-F238E27FC236}">
                <a16:creationId xmlns:a16="http://schemas.microsoft.com/office/drawing/2014/main" id="{E15CF212-BFB0-5F45-93A4-A7E8398ED5A8}"/>
              </a:ext>
            </a:extLst>
          </p:cNvPr>
          <p:cNvSpPr>
            <a:spLocks noGrp="1" noRot="1" noChangeAspect="1" noChangeArrowheads="1" noTextEdit="1"/>
          </p:cNvSpPr>
          <p:nvPr>
            <p:ph type="sldImg"/>
          </p:nvPr>
        </p:nvSpPr>
        <p:spPr>
          <a:solidFill>
            <a:srgbClr val="FFFFFF"/>
          </a:solidFill>
          <a:ln/>
        </p:spPr>
      </p:sp>
      <p:sp>
        <p:nvSpPr>
          <p:cNvPr id="74755" name="Rectangle 3">
            <a:extLst>
              <a:ext uri="{FF2B5EF4-FFF2-40B4-BE49-F238E27FC236}">
                <a16:creationId xmlns:a16="http://schemas.microsoft.com/office/drawing/2014/main" id="{6C192613-72F3-B64A-8EE9-0558D0590ED4}"/>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9AEBE94F-6A7E-B546-A1DC-3C2FF5C1B3D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DF77E10F-E708-1F4E-947D-146DFB392837}" type="slidenum">
              <a:rPr lang="en-US" altLang="en-US" baseline="0"/>
              <a:pPr/>
              <a:t>31</a:t>
            </a:fld>
            <a:endParaRPr lang="en-US" altLang="en-US" baseline="0" dirty="0"/>
          </a:p>
        </p:txBody>
      </p:sp>
      <p:sp>
        <p:nvSpPr>
          <p:cNvPr id="76802" name="Rectangle 1026">
            <a:extLst>
              <a:ext uri="{FF2B5EF4-FFF2-40B4-BE49-F238E27FC236}">
                <a16:creationId xmlns:a16="http://schemas.microsoft.com/office/drawing/2014/main" id="{1C036886-16EC-8445-A824-E621199F6A18}"/>
              </a:ext>
            </a:extLst>
          </p:cNvPr>
          <p:cNvSpPr>
            <a:spLocks noGrp="1" noRot="1" noChangeAspect="1" noChangeArrowheads="1" noTextEdit="1"/>
          </p:cNvSpPr>
          <p:nvPr>
            <p:ph type="sldImg"/>
          </p:nvPr>
        </p:nvSpPr>
        <p:spPr>
          <a:solidFill>
            <a:srgbClr val="FFFFFF"/>
          </a:solidFill>
          <a:ln/>
        </p:spPr>
      </p:sp>
      <p:sp>
        <p:nvSpPr>
          <p:cNvPr id="76803" name="Rectangle 1027">
            <a:extLst>
              <a:ext uri="{FF2B5EF4-FFF2-40B4-BE49-F238E27FC236}">
                <a16:creationId xmlns:a16="http://schemas.microsoft.com/office/drawing/2014/main" id="{E4D44C80-DDA3-1C40-8D35-06DB6BEE18A8}"/>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a:extLst>
              <a:ext uri="{FF2B5EF4-FFF2-40B4-BE49-F238E27FC236}">
                <a16:creationId xmlns:a16="http://schemas.microsoft.com/office/drawing/2014/main" id="{156CDB7E-3CBB-D544-B949-3378F7503B1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4791242F-09AE-5644-864C-404859C03EDC}" type="slidenum">
              <a:rPr lang="en-US" altLang="en-US" baseline="0"/>
              <a:pPr/>
              <a:t>32</a:t>
            </a:fld>
            <a:endParaRPr lang="en-US" altLang="en-US" baseline="0" dirty="0"/>
          </a:p>
        </p:txBody>
      </p:sp>
      <p:sp>
        <p:nvSpPr>
          <p:cNvPr id="78850" name="Rectangle 2">
            <a:extLst>
              <a:ext uri="{FF2B5EF4-FFF2-40B4-BE49-F238E27FC236}">
                <a16:creationId xmlns:a16="http://schemas.microsoft.com/office/drawing/2014/main" id="{71265BF3-CD91-0F4E-81E5-A4451889DFFE}"/>
              </a:ext>
            </a:extLst>
          </p:cNvPr>
          <p:cNvSpPr>
            <a:spLocks noGrp="1" noRot="1" noChangeAspect="1" noChangeArrowheads="1" noTextEdit="1"/>
          </p:cNvSpPr>
          <p:nvPr>
            <p:ph type="sldImg"/>
          </p:nvPr>
        </p:nvSpPr>
        <p:spPr>
          <a:solidFill>
            <a:srgbClr val="FFFFFF"/>
          </a:solidFill>
          <a:ln/>
        </p:spPr>
      </p:sp>
      <p:sp>
        <p:nvSpPr>
          <p:cNvPr id="78851" name="Rectangle 3">
            <a:extLst>
              <a:ext uri="{FF2B5EF4-FFF2-40B4-BE49-F238E27FC236}">
                <a16:creationId xmlns:a16="http://schemas.microsoft.com/office/drawing/2014/main" id="{C7E77623-E58E-964C-84A3-C31F5BCA59EF}"/>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884CBDC1-DF77-A543-B229-ADE8EB6DE76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5B7C3686-D384-4B49-8B3B-0AADAABEAD29}" type="slidenum">
              <a:rPr lang="en-US" altLang="en-US" baseline="0"/>
              <a:pPr/>
              <a:t>33</a:t>
            </a:fld>
            <a:endParaRPr lang="en-US" altLang="en-US" baseline="0" dirty="0"/>
          </a:p>
        </p:txBody>
      </p:sp>
      <p:sp>
        <p:nvSpPr>
          <p:cNvPr id="80898" name="Rectangle 1026">
            <a:extLst>
              <a:ext uri="{FF2B5EF4-FFF2-40B4-BE49-F238E27FC236}">
                <a16:creationId xmlns:a16="http://schemas.microsoft.com/office/drawing/2014/main" id="{6EA37B6E-FC17-8244-BAC1-0C721F4CBC94}"/>
              </a:ext>
            </a:extLst>
          </p:cNvPr>
          <p:cNvSpPr>
            <a:spLocks noGrp="1" noRot="1" noChangeAspect="1" noChangeArrowheads="1" noTextEdit="1"/>
          </p:cNvSpPr>
          <p:nvPr>
            <p:ph type="sldImg"/>
          </p:nvPr>
        </p:nvSpPr>
        <p:spPr>
          <a:solidFill>
            <a:srgbClr val="FFFFFF"/>
          </a:solidFill>
          <a:ln/>
        </p:spPr>
      </p:sp>
      <p:sp>
        <p:nvSpPr>
          <p:cNvPr id="80899" name="Rectangle 1027">
            <a:extLst>
              <a:ext uri="{FF2B5EF4-FFF2-40B4-BE49-F238E27FC236}">
                <a16:creationId xmlns:a16="http://schemas.microsoft.com/office/drawing/2014/main" id="{07B99DFC-15FA-E340-840C-C277824A8560}"/>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595BED91-A7DB-F44B-9839-72F7973744B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F340B848-D383-0946-AECF-0A9AFFFA6BC5}" type="slidenum">
              <a:rPr lang="en-US" altLang="en-US" baseline="0"/>
              <a:pPr/>
              <a:t>34</a:t>
            </a:fld>
            <a:endParaRPr lang="en-US" altLang="en-US" baseline="0" dirty="0"/>
          </a:p>
        </p:txBody>
      </p:sp>
      <p:sp>
        <p:nvSpPr>
          <p:cNvPr id="82946" name="Rectangle 1026">
            <a:extLst>
              <a:ext uri="{FF2B5EF4-FFF2-40B4-BE49-F238E27FC236}">
                <a16:creationId xmlns:a16="http://schemas.microsoft.com/office/drawing/2014/main" id="{915A3562-7481-5F4F-9E42-24C34A72DB0E}"/>
              </a:ext>
            </a:extLst>
          </p:cNvPr>
          <p:cNvSpPr>
            <a:spLocks noGrp="1" noRot="1" noChangeAspect="1" noChangeArrowheads="1" noTextEdit="1"/>
          </p:cNvSpPr>
          <p:nvPr>
            <p:ph type="sldImg"/>
          </p:nvPr>
        </p:nvSpPr>
        <p:spPr>
          <a:solidFill>
            <a:srgbClr val="FFFFFF"/>
          </a:solidFill>
          <a:ln/>
        </p:spPr>
      </p:sp>
      <p:sp>
        <p:nvSpPr>
          <p:cNvPr id="82947" name="Rectangle 1027">
            <a:extLst>
              <a:ext uri="{FF2B5EF4-FFF2-40B4-BE49-F238E27FC236}">
                <a16:creationId xmlns:a16="http://schemas.microsoft.com/office/drawing/2014/main" id="{EE9882A1-1AFF-5249-91C5-119767AF46C4}"/>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61AFDA99-B02B-1A4C-B632-21AB9A7E69A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3C865CCC-4427-1240-91EC-B23FE372BC91}" type="slidenum">
              <a:rPr lang="en-US" altLang="en-US" baseline="0"/>
              <a:pPr/>
              <a:t>35</a:t>
            </a:fld>
            <a:endParaRPr lang="en-US" altLang="en-US" baseline="0" dirty="0"/>
          </a:p>
        </p:txBody>
      </p:sp>
      <p:sp>
        <p:nvSpPr>
          <p:cNvPr id="84994" name="Rectangle 2">
            <a:extLst>
              <a:ext uri="{FF2B5EF4-FFF2-40B4-BE49-F238E27FC236}">
                <a16:creationId xmlns:a16="http://schemas.microsoft.com/office/drawing/2014/main" id="{31AA8A7F-AD59-A747-A524-44837A54B987}"/>
              </a:ext>
            </a:extLst>
          </p:cNvPr>
          <p:cNvSpPr>
            <a:spLocks noGrp="1" noRot="1" noChangeAspect="1" noChangeArrowheads="1" noTextEdit="1"/>
          </p:cNvSpPr>
          <p:nvPr>
            <p:ph type="sldImg"/>
          </p:nvPr>
        </p:nvSpPr>
        <p:spPr>
          <a:solidFill>
            <a:srgbClr val="FFFFFF"/>
          </a:solidFill>
          <a:ln/>
        </p:spPr>
      </p:sp>
      <p:sp>
        <p:nvSpPr>
          <p:cNvPr id="84995" name="Rectangle 3">
            <a:extLst>
              <a:ext uri="{FF2B5EF4-FFF2-40B4-BE49-F238E27FC236}">
                <a16:creationId xmlns:a16="http://schemas.microsoft.com/office/drawing/2014/main" id="{B86868EC-C367-D546-8724-8F52E029D730}"/>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a:extLst>
              <a:ext uri="{FF2B5EF4-FFF2-40B4-BE49-F238E27FC236}">
                <a16:creationId xmlns:a16="http://schemas.microsoft.com/office/drawing/2014/main" id="{C67B1EF1-E04D-7847-8BCC-F5DD85C8F0D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FFA61D73-2E39-494E-9609-964495E3A7AE}" type="slidenum">
              <a:rPr lang="en-US" altLang="en-US" baseline="0"/>
              <a:pPr/>
              <a:t>36</a:t>
            </a:fld>
            <a:endParaRPr lang="en-US" altLang="en-US" baseline="0" dirty="0"/>
          </a:p>
        </p:txBody>
      </p:sp>
      <p:sp>
        <p:nvSpPr>
          <p:cNvPr id="87042" name="Rectangle 2">
            <a:extLst>
              <a:ext uri="{FF2B5EF4-FFF2-40B4-BE49-F238E27FC236}">
                <a16:creationId xmlns:a16="http://schemas.microsoft.com/office/drawing/2014/main" id="{845C5898-54B4-9A44-91E6-A798FF2734A8}"/>
              </a:ext>
            </a:extLst>
          </p:cNvPr>
          <p:cNvSpPr>
            <a:spLocks noGrp="1" noRot="1" noChangeAspect="1" noChangeArrowheads="1" noTextEdit="1"/>
          </p:cNvSpPr>
          <p:nvPr>
            <p:ph type="sldImg"/>
          </p:nvPr>
        </p:nvSpPr>
        <p:spPr>
          <a:solidFill>
            <a:srgbClr val="FFFFFF"/>
          </a:solidFill>
          <a:ln/>
        </p:spPr>
      </p:sp>
      <p:sp>
        <p:nvSpPr>
          <p:cNvPr id="87043" name="Rectangle 3">
            <a:extLst>
              <a:ext uri="{FF2B5EF4-FFF2-40B4-BE49-F238E27FC236}">
                <a16:creationId xmlns:a16="http://schemas.microsoft.com/office/drawing/2014/main" id="{215B072E-2849-9240-B568-A022914B471E}"/>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a:extLst>
              <a:ext uri="{FF2B5EF4-FFF2-40B4-BE49-F238E27FC236}">
                <a16:creationId xmlns:a16="http://schemas.microsoft.com/office/drawing/2014/main" id="{947B6D2F-79B8-B94A-AC02-2976C784B1F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914CAAAD-3848-A448-BD6C-3002E59A58EB}" type="slidenum">
              <a:rPr lang="en-US" altLang="en-US" baseline="0"/>
              <a:pPr/>
              <a:t>37</a:t>
            </a:fld>
            <a:endParaRPr lang="en-US" altLang="en-US" baseline="0" dirty="0"/>
          </a:p>
        </p:txBody>
      </p:sp>
      <p:sp>
        <p:nvSpPr>
          <p:cNvPr id="89090" name="Rectangle 2">
            <a:extLst>
              <a:ext uri="{FF2B5EF4-FFF2-40B4-BE49-F238E27FC236}">
                <a16:creationId xmlns:a16="http://schemas.microsoft.com/office/drawing/2014/main" id="{7B12D2C8-6F62-ED4F-AD20-79A3CEEFEF0C}"/>
              </a:ext>
            </a:extLst>
          </p:cNvPr>
          <p:cNvSpPr>
            <a:spLocks noGrp="1" noRot="1" noChangeAspect="1" noChangeArrowheads="1" noTextEdit="1"/>
          </p:cNvSpPr>
          <p:nvPr>
            <p:ph type="sldImg"/>
          </p:nvPr>
        </p:nvSpPr>
        <p:spPr>
          <a:solidFill>
            <a:srgbClr val="FFFFFF"/>
          </a:solidFill>
          <a:ln/>
        </p:spPr>
      </p:sp>
      <p:sp>
        <p:nvSpPr>
          <p:cNvPr id="89091" name="Rectangle 3">
            <a:extLst>
              <a:ext uri="{FF2B5EF4-FFF2-40B4-BE49-F238E27FC236}">
                <a16:creationId xmlns:a16="http://schemas.microsoft.com/office/drawing/2014/main" id="{CCA9317D-5A4D-B847-B396-88E1960D05AD}"/>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a:extLst>
              <a:ext uri="{FF2B5EF4-FFF2-40B4-BE49-F238E27FC236}">
                <a16:creationId xmlns:a16="http://schemas.microsoft.com/office/drawing/2014/main" id="{1D61DE4B-C996-FE49-8F6A-5FFD93958C0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57FF2CBE-E457-A64E-AAE0-F14772419A55}" type="slidenum">
              <a:rPr lang="en-US" altLang="en-US" baseline="0"/>
              <a:pPr/>
              <a:t>38</a:t>
            </a:fld>
            <a:endParaRPr lang="en-US" altLang="en-US" baseline="0" dirty="0"/>
          </a:p>
        </p:txBody>
      </p:sp>
      <p:sp>
        <p:nvSpPr>
          <p:cNvPr id="91138" name="Rectangle 2">
            <a:extLst>
              <a:ext uri="{FF2B5EF4-FFF2-40B4-BE49-F238E27FC236}">
                <a16:creationId xmlns:a16="http://schemas.microsoft.com/office/drawing/2014/main" id="{015487B1-3898-EA48-B64A-3F74110938E4}"/>
              </a:ext>
            </a:extLst>
          </p:cNvPr>
          <p:cNvSpPr>
            <a:spLocks noGrp="1" noRot="1" noChangeAspect="1" noChangeArrowheads="1" noTextEdit="1"/>
          </p:cNvSpPr>
          <p:nvPr>
            <p:ph type="sldImg"/>
          </p:nvPr>
        </p:nvSpPr>
        <p:spPr>
          <a:solidFill>
            <a:srgbClr val="FFFFFF"/>
          </a:solidFill>
          <a:ln/>
        </p:spPr>
      </p:sp>
      <p:sp>
        <p:nvSpPr>
          <p:cNvPr id="91139" name="Rectangle 3">
            <a:extLst>
              <a:ext uri="{FF2B5EF4-FFF2-40B4-BE49-F238E27FC236}">
                <a16:creationId xmlns:a16="http://schemas.microsoft.com/office/drawing/2014/main" id="{B0E7734E-2438-0944-92AE-D6BBDF091E56}"/>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a:extLst>
              <a:ext uri="{FF2B5EF4-FFF2-40B4-BE49-F238E27FC236}">
                <a16:creationId xmlns:a16="http://schemas.microsoft.com/office/drawing/2014/main" id="{4D585BB8-79D3-F84A-899B-17E09C68BFF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511BEB24-FA54-F741-B721-E87751FBA58C}" type="slidenum">
              <a:rPr lang="en-US" altLang="en-US" baseline="0"/>
              <a:pPr/>
              <a:t>39</a:t>
            </a:fld>
            <a:endParaRPr lang="en-US" altLang="en-US" baseline="0" dirty="0"/>
          </a:p>
        </p:txBody>
      </p:sp>
      <p:sp>
        <p:nvSpPr>
          <p:cNvPr id="93186" name="Rectangle 2">
            <a:extLst>
              <a:ext uri="{FF2B5EF4-FFF2-40B4-BE49-F238E27FC236}">
                <a16:creationId xmlns:a16="http://schemas.microsoft.com/office/drawing/2014/main" id="{C4FFCCDA-95D9-C14F-AA06-F554B236E423}"/>
              </a:ext>
            </a:extLst>
          </p:cNvPr>
          <p:cNvSpPr>
            <a:spLocks noGrp="1" noRot="1" noChangeAspect="1" noChangeArrowheads="1" noTextEdit="1"/>
          </p:cNvSpPr>
          <p:nvPr>
            <p:ph type="sldImg"/>
          </p:nvPr>
        </p:nvSpPr>
        <p:spPr>
          <a:solidFill>
            <a:srgbClr val="FFFFFF"/>
          </a:solidFill>
          <a:ln/>
        </p:spPr>
      </p:sp>
      <p:sp>
        <p:nvSpPr>
          <p:cNvPr id="93187" name="Rectangle 3">
            <a:extLst>
              <a:ext uri="{FF2B5EF4-FFF2-40B4-BE49-F238E27FC236}">
                <a16:creationId xmlns:a16="http://schemas.microsoft.com/office/drawing/2014/main" id="{40814387-F88F-B146-B53B-5719B6DF3F78}"/>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D02CE56C-AD23-BA45-801B-0A69100387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CA30F9B1-BA9C-CF48-8A09-FD790DA7FAF9}" type="slidenum">
              <a:rPr lang="en-US" altLang="en-US" baseline="0"/>
              <a:pPr/>
              <a:t>4</a:t>
            </a:fld>
            <a:endParaRPr lang="en-US" altLang="en-US" baseline="0" dirty="0"/>
          </a:p>
        </p:txBody>
      </p:sp>
      <p:sp>
        <p:nvSpPr>
          <p:cNvPr id="21506" name="Rectangle 2">
            <a:extLst>
              <a:ext uri="{FF2B5EF4-FFF2-40B4-BE49-F238E27FC236}">
                <a16:creationId xmlns:a16="http://schemas.microsoft.com/office/drawing/2014/main" id="{309330A5-E8C6-6745-BEAE-01C695331AE2}"/>
              </a:ext>
            </a:extLst>
          </p:cNvPr>
          <p:cNvSpPr>
            <a:spLocks noGrp="1" noRot="1" noChangeAspect="1" noChangeArrowheads="1" noTextEdit="1"/>
          </p:cNvSpPr>
          <p:nvPr>
            <p:ph type="sldImg"/>
          </p:nvPr>
        </p:nvSpPr>
        <p:spPr>
          <a:solidFill>
            <a:srgbClr val="FFFFFF"/>
          </a:solidFill>
          <a:ln/>
        </p:spPr>
      </p:sp>
      <p:sp>
        <p:nvSpPr>
          <p:cNvPr id="21507" name="Rectangle 3">
            <a:extLst>
              <a:ext uri="{FF2B5EF4-FFF2-40B4-BE49-F238E27FC236}">
                <a16:creationId xmlns:a16="http://schemas.microsoft.com/office/drawing/2014/main" id="{CAEBAB50-E3CB-C24F-B9CB-5728B70D637E}"/>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5B9F67CD-3A84-9349-8D98-198F04519C0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EA2F1594-59E9-7B4E-B41F-E6C3EE659D5B}" type="slidenum">
              <a:rPr lang="en-US" altLang="en-US" baseline="0"/>
              <a:pPr/>
              <a:t>40</a:t>
            </a:fld>
            <a:endParaRPr lang="en-US" altLang="en-US" baseline="0" dirty="0"/>
          </a:p>
        </p:txBody>
      </p:sp>
      <p:sp>
        <p:nvSpPr>
          <p:cNvPr id="95234" name="Rectangle 1026">
            <a:extLst>
              <a:ext uri="{FF2B5EF4-FFF2-40B4-BE49-F238E27FC236}">
                <a16:creationId xmlns:a16="http://schemas.microsoft.com/office/drawing/2014/main" id="{BF98207C-813E-EB42-86A9-D6EA26166982}"/>
              </a:ext>
            </a:extLst>
          </p:cNvPr>
          <p:cNvSpPr>
            <a:spLocks noGrp="1" noRot="1" noChangeAspect="1" noChangeArrowheads="1" noTextEdit="1"/>
          </p:cNvSpPr>
          <p:nvPr>
            <p:ph type="sldImg"/>
          </p:nvPr>
        </p:nvSpPr>
        <p:spPr>
          <a:solidFill>
            <a:srgbClr val="FFFFFF"/>
          </a:solidFill>
          <a:ln/>
        </p:spPr>
      </p:sp>
      <p:sp>
        <p:nvSpPr>
          <p:cNvPr id="95235" name="Rectangle 1027">
            <a:extLst>
              <a:ext uri="{FF2B5EF4-FFF2-40B4-BE49-F238E27FC236}">
                <a16:creationId xmlns:a16="http://schemas.microsoft.com/office/drawing/2014/main" id="{312E37D2-DFE9-4B40-8AC5-9E8AF35CA628}"/>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a:extLst>
              <a:ext uri="{FF2B5EF4-FFF2-40B4-BE49-F238E27FC236}">
                <a16:creationId xmlns:a16="http://schemas.microsoft.com/office/drawing/2014/main" id="{A51077F8-1A55-E447-8167-86FAE314B96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384A2401-F695-0C42-B9B2-83B0A2FFA643}" type="slidenum">
              <a:rPr lang="en-US" altLang="en-US" baseline="0"/>
              <a:pPr/>
              <a:t>41</a:t>
            </a:fld>
            <a:endParaRPr lang="en-US" altLang="en-US" baseline="0" dirty="0"/>
          </a:p>
        </p:txBody>
      </p:sp>
      <p:sp>
        <p:nvSpPr>
          <p:cNvPr id="97282" name="Rectangle 2">
            <a:extLst>
              <a:ext uri="{FF2B5EF4-FFF2-40B4-BE49-F238E27FC236}">
                <a16:creationId xmlns:a16="http://schemas.microsoft.com/office/drawing/2014/main" id="{33B37E5F-AB77-3B47-A58B-96ED7D88C7B8}"/>
              </a:ext>
            </a:extLst>
          </p:cNvPr>
          <p:cNvSpPr>
            <a:spLocks noGrp="1" noRot="1" noChangeAspect="1" noChangeArrowheads="1" noTextEdit="1"/>
          </p:cNvSpPr>
          <p:nvPr>
            <p:ph type="sldImg"/>
          </p:nvPr>
        </p:nvSpPr>
        <p:spPr>
          <a:solidFill>
            <a:srgbClr val="FFFFFF"/>
          </a:solidFill>
          <a:ln/>
        </p:spPr>
      </p:sp>
      <p:sp>
        <p:nvSpPr>
          <p:cNvPr id="97283" name="Rectangle 3">
            <a:extLst>
              <a:ext uri="{FF2B5EF4-FFF2-40B4-BE49-F238E27FC236}">
                <a16:creationId xmlns:a16="http://schemas.microsoft.com/office/drawing/2014/main" id="{ABB97FF7-776B-A549-916F-3D58786ABF07}"/>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a:extLst>
              <a:ext uri="{FF2B5EF4-FFF2-40B4-BE49-F238E27FC236}">
                <a16:creationId xmlns:a16="http://schemas.microsoft.com/office/drawing/2014/main" id="{8419A79C-2A0E-E144-8884-67BAF60D755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21B45E2D-B278-3D43-821C-82E7FAE4B860}" type="slidenum">
              <a:rPr lang="en-US" altLang="en-US" baseline="0"/>
              <a:pPr/>
              <a:t>42</a:t>
            </a:fld>
            <a:endParaRPr lang="en-US" altLang="en-US" baseline="0" dirty="0"/>
          </a:p>
        </p:txBody>
      </p:sp>
      <p:sp>
        <p:nvSpPr>
          <p:cNvPr id="99330" name="Rectangle 1026">
            <a:extLst>
              <a:ext uri="{FF2B5EF4-FFF2-40B4-BE49-F238E27FC236}">
                <a16:creationId xmlns:a16="http://schemas.microsoft.com/office/drawing/2014/main" id="{EE049B93-F44B-6E41-950B-DD210CD042F7}"/>
              </a:ext>
            </a:extLst>
          </p:cNvPr>
          <p:cNvSpPr>
            <a:spLocks noGrp="1" noRot="1" noChangeAspect="1" noChangeArrowheads="1" noTextEdit="1"/>
          </p:cNvSpPr>
          <p:nvPr>
            <p:ph type="sldImg"/>
          </p:nvPr>
        </p:nvSpPr>
        <p:spPr>
          <a:solidFill>
            <a:srgbClr val="FFFFFF"/>
          </a:solidFill>
          <a:ln/>
        </p:spPr>
      </p:sp>
      <p:sp>
        <p:nvSpPr>
          <p:cNvPr id="99331" name="Rectangle 1027">
            <a:extLst>
              <a:ext uri="{FF2B5EF4-FFF2-40B4-BE49-F238E27FC236}">
                <a16:creationId xmlns:a16="http://schemas.microsoft.com/office/drawing/2014/main" id="{3287B2FB-2381-404B-A378-A8A3C7E1C01A}"/>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AA8BEF70-27E2-384D-A993-E4A0B395D4A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387D4A18-B5E4-F441-A090-EED86B13640D}" type="slidenum">
              <a:rPr lang="en-US" altLang="en-US" baseline="0"/>
              <a:pPr/>
              <a:t>43</a:t>
            </a:fld>
            <a:endParaRPr lang="en-US" altLang="en-US" baseline="0" dirty="0"/>
          </a:p>
        </p:txBody>
      </p:sp>
      <p:sp>
        <p:nvSpPr>
          <p:cNvPr id="101378" name="Rectangle 2">
            <a:extLst>
              <a:ext uri="{FF2B5EF4-FFF2-40B4-BE49-F238E27FC236}">
                <a16:creationId xmlns:a16="http://schemas.microsoft.com/office/drawing/2014/main" id="{4766459F-D1ED-FA4B-89FA-72D376A81544}"/>
              </a:ext>
            </a:extLst>
          </p:cNvPr>
          <p:cNvSpPr>
            <a:spLocks noGrp="1" noRot="1" noChangeAspect="1" noChangeArrowheads="1" noTextEdit="1"/>
          </p:cNvSpPr>
          <p:nvPr>
            <p:ph type="sldImg"/>
          </p:nvPr>
        </p:nvSpPr>
        <p:spPr>
          <a:solidFill>
            <a:srgbClr val="FFFFFF"/>
          </a:solidFill>
          <a:ln/>
        </p:spPr>
      </p:sp>
      <p:sp>
        <p:nvSpPr>
          <p:cNvPr id="101379" name="Rectangle 3">
            <a:extLst>
              <a:ext uri="{FF2B5EF4-FFF2-40B4-BE49-F238E27FC236}">
                <a16:creationId xmlns:a16="http://schemas.microsoft.com/office/drawing/2014/main" id="{66E73671-D1B3-484E-B4C8-6375D485E224}"/>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a:extLst>
              <a:ext uri="{FF2B5EF4-FFF2-40B4-BE49-F238E27FC236}">
                <a16:creationId xmlns:a16="http://schemas.microsoft.com/office/drawing/2014/main" id="{8F6AA201-FAEA-1548-A6DD-370C377AD1D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219A3E26-0A90-D442-B27D-33198B921960}" type="slidenum">
              <a:rPr lang="en-US" altLang="en-US" baseline="0"/>
              <a:pPr/>
              <a:t>44</a:t>
            </a:fld>
            <a:endParaRPr lang="en-US" altLang="en-US" baseline="0" dirty="0"/>
          </a:p>
        </p:txBody>
      </p:sp>
      <p:sp>
        <p:nvSpPr>
          <p:cNvPr id="103426" name="Rectangle 2">
            <a:extLst>
              <a:ext uri="{FF2B5EF4-FFF2-40B4-BE49-F238E27FC236}">
                <a16:creationId xmlns:a16="http://schemas.microsoft.com/office/drawing/2014/main" id="{7042D5B0-61BB-3D4E-9D6B-16EE0D3A537A}"/>
              </a:ext>
            </a:extLst>
          </p:cNvPr>
          <p:cNvSpPr>
            <a:spLocks noGrp="1" noRot="1" noChangeAspect="1" noChangeArrowheads="1" noTextEdit="1"/>
          </p:cNvSpPr>
          <p:nvPr>
            <p:ph type="sldImg"/>
          </p:nvPr>
        </p:nvSpPr>
        <p:spPr>
          <a:solidFill>
            <a:srgbClr val="FFFFFF"/>
          </a:solidFill>
          <a:ln/>
        </p:spPr>
      </p:sp>
      <p:sp>
        <p:nvSpPr>
          <p:cNvPr id="103427" name="Rectangle 3">
            <a:extLst>
              <a:ext uri="{FF2B5EF4-FFF2-40B4-BE49-F238E27FC236}">
                <a16:creationId xmlns:a16="http://schemas.microsoft.com/office/drawing/2014/main" id="{1D1E1F6B-3595-424B-BC34-C5DF3C8FD489}"/>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a:extLst>
              <a:ext uri="{FF2B5EF4-FFF2-40B4-BE49-F238E27FC236}">
                <a16:creationId xmlns:a16="http://schemas.microsoft.com/office/drawing/2014/main" id="{BAB1ADEC-23F7-0A4E-9CBB-83C748CBA6B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98088399-50C8-0A4F-A3F9-89403ACD43FB}" type="slidenum">
              <a:rPr lang="en-US" altLang="en-US" baseline="0"/>
              <a:pPr/>
              <a:t>45</a:t>
            </a:fld>
            <a:endParaRPr lang="en-US" altLang="en-US" baseline="0" dirty="0"/>
          </a:p>
        </p:txBody>
      </p:sp>
      <p:sp>
        <p:nvSpPr>
          <p:cNvPr id="105474" name="Rectangle 2">
            <a:extLst>
              <a:ext uri="{FF2B5EF4-FFF2-40B4-BE49-F238E27FC236}">
                <a16:creationId xmlns:a16="http://schemas.microsoft.com/office/drawing/2014/main" id="{F06FF60C-7B2F-A34F-82AC-38DBEA554450}"/>
              </a:ext>
            </a:extLst>
          </p:cNvPr>
          <p:cNvSpPr>
            <a:spLocks noGrp="1" noRot="1" noChangeAspect="1" noChangeArrowheads="1" noTextEdit="1"/>
          </p:cNvSpPr>
          <p:nvPr>
            <p:ph type="sldImg"/>
          </p:nvPr>
        </p:nvSpPr>
        <p:spPr>
          <a:solidFill>
            <a:srgbClr val="FFFFFF"/>
          </a:solidFill>
          <a:ln/>
        </p:spPr>
      </p:sp>
      <p:sp>
        <p:nvSpPr>
          <p:cNvPr id="105475" name="Rectangle 3">
            <a:extLst>
              <a:ext uri="{FF2B5EF4-FFF2-40B4-BE49-F238E27FC236}">
                <a16:creationId xmlns:a16="http://schemas.microsoft.com/office/drawing/2014/main" id="{A04979FB-9F9C-D446-9EDE-8302EDFAB222}"/>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a:extLst>
              <a:ext uri="{FF2B5EF4-FFF2-40B4-BE49-F238E27FC236}">
                <a16:creationId xmlns:a16="http://schemas.microsoft.com/office/drawing/2014/main" id="{8ADBF415-DAB9-B040-A780-C17E15C078A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543FAC8F-FD01-E748-96AD-17F594E7BFE6}" type="slidenum">
              <a:rPr lang="en-US" altLang="en-US" baseline="0"/>
              <a:pPr/>
              <a:t>46</a:t>
            </a:fld>
            <a:endParaRPr lang="en-US" altLang="en-US" baseline="0" dirty="0"/>
          </a:p>
        </p:txBody>
      </p:sp>
      <p:sp>
        <p:nvSpPr>
          <p:cNvPr id="107522" name="Rectangle 2">
            <a:extLst>
              <a:ext uri="{FF2B5EF4-FFF2-40B4-BE49-F238E27FC236}">
                <a16:creationId xmlns:a16="http://schemas.microsoft.com/office/drawing/2014/main" id="{327DE369-9ACA-494D-BAEA-9D8EA3C64C0B}"/>
              </a:ext>
            </a:extLst>
          </p:cNvPr>
          <p:cNvSpPr>
            <a:spLocks noGrp="1" noRot="1" noChangeAspect="1" noChangeArrowheads="1" noTextEdit="1"/>
          </p:cNvSpPr>
          <p:nvPr>
            <p:ph type="sldImg"/>
          </p:nvPr>
        </p:nvSpPr>
        <p:spPr>
          <a:solidFill>
            <a:srgbClr val="FFFFFF"/>
          </a:solidFill>
          <a:ln/>
        </p:spPr>
      </p:sp>
      <p:sp>
        <p:nvSpPr>
          <p:cNvPr id="107523" name="Rectangle 3">
            <a:extLst>
              <a:ext uri="{FF2B5EF4-FFF2-40B4-BE49-F238E27FC236}">
                <a16:creationId xmlns:a16="http://schemas.microsoft.com/office/drawing/2014/main" id="{192C7EDB-0E82-FE44-8EB2-F8F19F1F682C}"/>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a:extLst>
              <a:ext uri="{FF2B5EF4-FFF2-40B4-BE49-F238E27FC236}">
                <a16:creationId xmlns:a16="http://schemas.microsoft.com/office/drawing/2014/main" id="{C7B57BB4-F7A1-6B48-B240-8AE19F01001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108886BE-D41C-F04F-BF13-2B10896D31F3}" type="slidenum">
              <a:rPr lang="en-US" altLang="en-US" baseline="0"/>
              <a:pPr/>
              <a:t>47</a:t>
            </a:fld>
            <a:endParaRPr lang="en-US" altLang="en-US" baseline="0" dirty="0"/>
          </a:p>
        </p:txBody>
      </p:sp>
      <p:sp>
        <p:nvSpPr>
          <p:cNvPr id="109570" name="Rectangle 2">
            <a:extLst>
              <a:ext uri="{FF2B5EF4-FFF2-40B4-BE49-F238E27FC236}">
                <a16:creationId xmlns:a16="http://schemas.microsoft.com/office/drawing/2014/main" id="{66888CFE-0D20-1C49-B9A4-C2C9C8E28CD4}"/>
              </a:ext>
            </a:extLst>
          </p:cNvPr>
          <p:cNvSpPr>
            <a:spLocks noGrp="1" noRot="1" noChangeAspect="1" noChangeArrowheads="1" noTextEdit="1"/>
          </p:cNvSpPr>
          <p:nvPr>
            <p:ph type="sldImg"/>
          </p:nvPr>
        </p:nvSpPr>
        <p:spPr>
          <a:solidFill>
            <a:srgbClr val="FFFFFF"/>
          </a:solidFill>
          <a:ln/>
        </p:spPr>
      </p:sp>
      <p:sp>
        <p:nvSpPr>
          <p:cNvPr id="109571" name="Rectangle 3">
            <a:extLst>
              <a:ext uri="{FF2B5EF4-FFF2-40B4-BE49-F238E27FC236}">
                <a16:creationId xmlns:a16="http://schemas.microsoft.com/office/drawing/2014/main" id="{9760D18F-CBBD-8C49-A298-B6166D72F927}"/>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a:extLst>
              <a:ext uri="{FF2B5EF4-FFF2-40B4-BE49-F238E27FC236}">
                <a16:creationId xmlns:a16="http://schemas.microsoft.com/office/drawing/2014/main" id="{06C3D28C-1A58-2649-B1FE-097B30FB97B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9FAEBEA7-3E76-BF4A-AD8C-51CC6D431092}" type="slidenum">
              <a:rPr lang="en-US" altLang="en-US" baseline="0"/>
              <a:pPr/>
              <a:t>48</a:t>
            </a:fld>
            <a:endParaRPr lang="en-US" altLang="en-US" baseline="0" dirty="0"/>
          </a:p>
        </p:txBody>
      </p:sp>
      <p:sp>
        <p:nvSpPr>
          <p:cNvPr id="111618" name="Rectangle 1026">
            <a:extLst>
              <a:ext uri="{FF2B5EF4-FFF2-40B4-BE49-F238E27FC236}">
                <a16:creationId xmlns:a16="http://schemas.microsoft.com/office/drawing/2014/main" id="{5C8510C0-C2DF-D540-93FA-0CEF5E7F644D}"/>
              </a:ext>
            </a:extLst>
          </p:cNvPr>
          <p:cNvSpPr>
            <a:spLocks noGrp="1" noRot="1" noChangeAspect="1" noChangeArrowheads="1" noTextEdit="1"/>
          </p:cNvSpPr>
          <p:nvPr>
            <p:ph type="sldImg"/>
          </p:nvPr>
        </p:nvSpPr>
        <p:spPr>
          <a:solidFill>
            <a:srgbClr val="FFFFFF"/>
          </a:solidFill>
          <a:ln/>
        </p:spPr>
      </p:sp>
      <p:sp>
        <p:nvSpPr>
          <p:cNvPr id="111619" name="Rectangle 1027">
            <a:extLst>
              <a:ext uri="{FF2B5EF4-FFF2-40B4-BE49-F238E27FC236}">
                <a16:creationId xmlns:a16="http://schemas.microsoft.com/office/drawing/2014/main" id="{6611AF3D-D8FE-E842-B92B-CA02A9E44868}"/>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a:extLst>
              <a:ext uri="{FF2B5EF4-FFF2-40B4-BE49-F238E27FC236}">
                <a16:creationId xmlns:a16="http://schemas.microsoft.com/office/drawing/2014/main" id="{4CD27E49-2C1D-924A-BB26-48A57DA97E8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5056E5EC-22B6-E84D-A779-E5BEEBF79870}" type="slidenum">
              <a:rPr lang="en-US" altLang="en-US" baseline="0"/>
              <a:pPr/>
              <a:t>49</a:t>
            </a:fld>
            <a:endParaRPr lang="en-US" altLang="en-US" baseline="0" dirty="0"/>
          </a:p>
        </p:txBody>
      </p:sp>
      <p:sp>
        <p:nvSpPr>
          <p:cNvPr id="113666" name="Rectangle 1026">
            <a:extLst>
              <a:ext uri="{FF2B5EF4-FFF2-40B4-BE49-F238E27FC236}">
                <a16:creationId xmlns:a16="http://schemas.microsoft.com/office/drawing/2014/main" id="{32462A1C-6AD0-CF40-A1F1-AF3E9E294D34}"/>
              </a:ext>
            </a:extLst>
          </p:cNvPr>
          <p:cNvSpPr>
            <a:spLocks noGrp="1" noRot="1" noChangeAspect="1" noChangeArrowheads="1" noTextEdit="1"/>
          </p:cNvSpPr>
          <p:nvPr>
            <p:ph type="sldImg"/>
          </p:nvPr>
        </p:nvSpPr>
        <p:spPr>
          <a:solidFill>
            <a:srgbClr val="FFFFFF"/>
          </a:solidFill>
          <a:ln/>
        </p:spPr>
      </p:sp>
      <p:sp>
        <p:nvSpPr>
          <p:cNvPr id="113667" name="Rectangle 1027">
            <a:extLst>
              <a:ext uri="{FF2B5EF4-FFF2-40B4-BE49-F238E27FC236}">
                <a16:creationId xmlns:a16="http://schemas.microsoft.com/office/drawing/2014/main" id="{0CFAF280-BDE1-8B49-B6D7-0B4D1D69B7DE}"/>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BC29196D-6BF0-AA41-851B-2690CCE2BD6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75D1E46E-457F-6845-A733-971AF41B473D}" type="slidenum">
              <a:rPr lang="en-US" altLang="en-US" baseline="0"/>
              <a:pPr/>
              <a:t>5</a:t>
            </a:fld>
            <a:endParaRPr lang="en-US" altLang="en-US" baseline="0" dirty="0"/>
          </a:p>
        </p:txBody>
      </p:sp>
      <p:sp>
        <p:nvSpPr>
          <p:cNvPr id="23554" name="Rectangle 2">
            <a:extLst>
              <a:ext uri="{FF2B5EF4-FFF2-40B4-BE49-F238E27FC236}">
                <a16:creationId xmlns:a16="http://schemas.microsoft.com/office/drawing/2014/main" id="{507FCA1C-971D-1C44-8BE2-E51F2E6E0F5F}"/>
              </a:ext>
            </a:extLst>
          </p:cNvPr>
          <p:cNvSpPr>
            <a:spLocks noGrp="1" noRot="1" noChangeAspect="1" noChangeArrowheads="1" noTextEdit="1"/>
          </p:cNvSpPr>
          <p:nvPr>
            <p:ph type="sldImg"/>
          </p:nvPr>
        </p:nvSpPr>
        <p:spPr>
          <a:solidFill>
            <a:srgbClr val="FFFFFF"/>
          </a:solidFill>
          <a:ln/>
        </p:spPr>
      </p:sp>
      <p:sp>
        <p:nvSpPr>
          <p:cNvPr id="23555" name="Rectangle 3">
            <a:extLst>
              <a:ext uri="{FF2B5EF4-FFF2-40B4-BE49-F238E27FC236}">
                <a16:creationId xmlns:a16="http://schemas.microsoft.com/office/drawing/2014/main" id="{3AC7DA26-9B58-174A-8130-3719B459AC03}"/>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a:extLst>
              <a:ext uri="{FF2B5EF4-FFF2-40B4-BE49-F238E27FC236}">
                <a16:creationId xmlns:a16="http://schemas.microsoft.com/office/drawing/2014/main" id="{E0F4DA5E-8A00-DA44-A36E-42B2363313C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01601F9E-5F46-A042-8711-4A8915BA1681}" type="slidenum">
              <a:rPr lang="en-US" altLang="en-US" baseline="0"/>
              <a:pPr/>
              <a:t>50</a:t>
            </a:fld>
            <a:endParaRPr lang="en-US" altLang="en-US" baseline="0" dirty="0"/>
          </a:p>
        </p:txBody>
      </p:sp>
      <p:sp>
        <p:nvSpPr>
          <p:cNvPr id="115714" name="Rectangle 2">
            <a:extLst>
              <a:ext uri="{FF2B5EF4-FFF2-40B4-BE49-F238E27FC236}">
                <a16:creationId xmlns:a16="http://schemas.microsoft.com/office/drawing/2014/main" id="{5B5987D3-9D78-0046-B9D9-0DCEFBC49A29}"/>
              </a:ext>
            </a:extLst>
          </p:cNvPr>
          <p:cNvSpPr>
            <a:spLocks noGrp="1" noRot="1" noChangeAspect="1" noChangeArrowheads="1" noTextEdit="1"/>
          </p:cNvSpPr>
          <p:nvPr>
            <p:ph type="sldImg"/>
          </p:nvPr>
        </p:nvSpPr>
        <p:spPr>
          <a:solidFill>
            <a:srgbClr val="FFFFFF"/>
          </a:solidFill>
          <a:ln/>
        </p:spPr>
      </p:sp>
      <p:sp>
        <p:nvSpPr>
          <p:cNvPr id="115715" name="Rectangle 3">
            <a:extLst>
              <a:ext uri="{FF2B5EF4-FFF2-40B4-BE49-F238E27FC236}">
                <a16:creationId xmlns:a16="http://schemas.microsoft.com/office/drawing/2014/main" id="{0614590D-01AF-0E41-B8DA-0EB528B1D110}"/>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a:extLst>
              <a:ext uri="{FF2B5EF4-FFF2-40B4-BE49-F238E27FC236}">
                <a16:creationId xmlns:a16="http://schemas.microsoft.com/office/drawing/2014/main" id="{AEABE856-BBB5-CC40-AD55-511B6432CA7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28D53A42-6280-E54E-83C7-489FDE964664}" type="slidenum">
              <a:rPr lang="en-US" altLang="en-US" baseline="0"/>
              <a:pPr/>
              <a:t>51</a:t>
            </a:fld>
            <a:endParaRPr lang="en-US" altLang="en-US" baseline="0" dirty="0"/>
          </a:p>
        </p:txBody>
      </p:sp>
      <p:sp>
        <p:nvSpPr>
          <p:cNvPr id="117762" name="Rectangle 2">
            <a:extLst>
              <a:ext uri="{FF2B5EF4-FFF2-40B4-BE49-F238E27FC236}">
                <a16:creationId xmlns:a16="http://schemas.microsoft.com/office/drawing/2014/main" id="{11BC6283-4F36-394F-8919-F50DA13E2037}"/>
              </a:ext>
            </a:extLst>
          </p:cNvPr>
          <p:cNvSpPr>
            <a:spLocks noGrp="1" noRot="1" noChangeAspect="1" noChangeArrowheads="1" noTextEdit="1"/>
          </p:cNvSpPr>
          <p:nvPr>
            <p:ph type="sldImg"/>
          </p:nvPr>
        </p:nvSpPr>
        <p:spPr>
          <a:solidFill>
            <a:srgbClr val="FFFFFF"/>
          </a:solidFill>
          <a:ln/>
        </p:spPr>
      </p:sp>
      <p:sp>
        <p:nvSpPr>
          <p:cNvPr id="117763" name="Rectangle 3">
            <a:extLst>
              <a:ext uri="{FF2B5EF4-FFF2-40B4-BE49-F238E27FC236}">
                <a16:creationId xmlns:a16="http://schemas.microsoft.com/office/drawing/2014/main" id="{93D0EDC3-E74F-B34F-908B-3D423054130F}"/>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a:extLst>
              <a:ext uri="{FF2B5EF4-FFF2-40B4-BE49-F238E27FC236}">
                <a16:creationId xmlns:a16="http://schemas.microsoft.com/office/drawing/2014/main" id="{659A3A81-C61E-EF40-86D9-34B15707592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237DE925-AE8A-F54C-9E6B-15A4B82C5D05}" type="slidenum">
              <a:rPr lang="en-US" altLang="en-US" baseline="0"/>
              <a:pPr/>
              <a:t>52</a:t>
            </a:fld>
            <a:endParaRPr lang="en-US" altLang="en-US" baseline="0" dirty="0"/>
          </a:p>
        </p:txBody>
      </p:sp>
      <p:sp>
        <p:nvSpPr>
          <p:cNvPr id="119810" name="Rectangle 1026">
            <a:extLst>
              <a:ext uri="{FF2B5EF4-FFF2-40B4-BE49-F238E27FC236}">
                <a16:creationId xmlns:a16="http://schemas.microsoft.com/office/drawing/2014/main" id="{E940DA5E-3326-8E40-9221-1BFF22365C59}"/>
              </a:ext>
            </a:extLst>
          </p:cNvPr>
          <p:cNvSpPr>
            <a:spLocks noGrp="1" noRot="1" noChangeAspect="1" noChangeArrowheads="1" noTextEdit="1"/>
          </p:cNvSpPr>
          <p:nvPr>
            <p:ph type="sldImg"/>
          </p:nvPr>
        </p:nvSpPr>
        <p:spPr>
          <a:solidFill>
            <a:srgbClr val="FFFFFF"/>
          </a:solidFill>
          <a:ln/>
        </p:spPr>
      </p:sp>
      <p:sp>
        <p:nvSpPr>
          <p:cNvPr id="119811" name="Rectangle 1027">
            <a:extLst>
              <a:ext uri="{FF2B5EF4-FFF2-40B4-BE49-F238E27FC236}">
                <a16:creationId xmlns:a16="http://schemas.microsoft.com/office/drawing/2014/main" id="{DF3A2914-8918-734B-9BC9-5BE960DF887F}"/>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a:extLst>
              <a:ext uri="{FF2B5EF4-FFF2-40B4-BE49-F238E27FC236}">
                <a16:creationId xmlns:a16="http://schemas.microsoft.com/office/drawing/2014/main" id="{D754B6E0-9EE8-EA4A-9ADE-6AA0F4AD2AD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6D0BD9BD-6C93-054F-AAD8-1BBE1FB011DF}" type="slidenum">
              <a:rPr lang="en-US" altLang="en-US" baseline="0"/>
              <a:pPr/>
              <a:t>53</a:t>
            </a:fld>
            <a:endParaRPr lang="en-US" altLang="en-US" baseline="0" dirty="0"/>
          </a:p>
        </p:txBody>
      </p:sp>
      <p:sp>
        <p:nvSpPr>
          <p:cNvPr id="121858" name="Rectangle 2">
            <a:extLst>
              <a:ext uri="{FF2B5EF4-FFF2-40B4-BE49-F238E27FC236}">
                <a16:creationId xmlns:a16="http://schemas.microsoft.com/office/drawing/2014/main" id="{F71F6784-C692-F049-908C-D5243FEEAC3D}"/>
              </a:ext>
            </a:extLst>
          </p:cNvPr>
          <p:cNvSpPr>
            <a:spLocks noGrp="1" noRot="1" noChangeAspect="1" noChangeArrowheads="1" noTextEdit="1"/>
          </p:cNvSpPr>
          <p:nvPr>
            <p:ph type="sldImg"/>
          </p:nvPr>
        </p:nvSpPr>
        <p:spPr>
          <a:solidFill>
            <a:srgbClr val="FFFFFF"/>
          </a:solidFill>
          <a:ln/>
        </p:spPr>
      </p:sp>
      <p:sp>
        <p:nvSpPr>
          <p:cNvPr id="121859" name="Rectangle 3">
            <a:extLst>
              <a:ext uri="{FF2B5EF4-FFF2-40B4-BE49-F238E27FC236}">
                <a16:creationId xmlns:a16="http://schemas.microsoft.com/office/drawing/2014/main" id="{C199624A-FC8D-B246-9BC0-123DD69534C8}"/>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a:extLst>
              <a:ext uri="{FF2B5EF4-FFF2-40B4-BE49-F238E27FC236}">
                <a16:creationId xmlns:a16="http://schemas.microsoft.com/office/drawing/2014/main" id="{392F5DB0-3827-DC4A-B51E-B15C0AFC8F0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084A03FE-54B6-4D43-AC47-982E6F71C513}" type="slidenum">
              <a:rPr lang="en-US" altLang="en-US" baseline="0"/>
              <a:pPr/>
              <a:t>54</a:t>
            </a:fld>
            <a:endParaRPr lang="en-US" altLang="en-US" baseline="0" dirty="0"/>
          </a:p>
        </p:txBody>
      </p:sp>
      <p:sp>
        <p:nvSpPr>
          <p:cNvPr id="123906" name="Rectangle 2">
            <a:extLst>
              <a:ext uri="{FF2B5EF4-FFF2-40B4-BE49-F238E27FC236}">
                <a16:creationId xmlns:a16="http://schemas.microsoft.com/office/drawing/2014/main" id="{3DC73302-A291-F84D-A160-7786A31E1E53}"/>
              </a:ext>
            </a:extLst>
          </p:cNvPr>
          <p:cNvSpPr>
            <a:spLocks noGrp="1" noRot="1" noChangeAspect="1" noChangeArrowheads="1" noTextEdit="1"/>
          </p:cNvSpPr>
          <p:nvPr>
            <p:ph type="sldImg"/>
          </p:nvPr>
        </p:nvSpPr>
        <p:spPr>
          <a:solidFill>
            <a:srgbClr val="FFFFFF"/>
          </a:solidFill>
          <a:ln/>
        </p:spPr>
      </p:sp>
      <p:sp>
        <p:nvSpPr>
          <p:cNvPr id="123907" name="Rectangle 3">
            <a:extLst>
              <a:ext uri="{FF2B5EF4-FFF2-40B4-BE49-F238E27FC236}">
                <a16:creationId xmlns:a16="http://schemas.microsoft.com/office/drawing/2014/main" id="{B5208D4A-EE65-8345-A54C-420B3CF4EFB5}"/>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595BED91-A7DB-F44B-9839-72F7973744B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F340B848-D383-0946-AECF-0A9AFFFA6BC5}" type="slidenum">
              <a:rPr lang="en-US" altLang="en-US" baseline="0"/>
              <a:pPr/>
              <a:t>55</a:t>
            </a:fld>
            <a:endParaRPr lang="en-US" altLang="en-US" baseline="0" dirty="0"/>
          </a:p>
        </p:txBody>
      </p:sp>
      <p:sp>
        <p:nvSpPr>
          <p:cNvPr id="82946" name="Rectangle 1026">
            <a:extLst>
              <a:ext uri="{FF2B5EF4-FFF2-40B4-BE49-F238E27FC236}">
                <a16:creationId xmlns:a16="http://schemas.microsoft.com/office/drawing/2014/main" id="{915A3562-7481-5F4F-9E42-24C34A72DB0E}"/>
              </a:ext>
            </a:extLst>
          </p:cNvPr>
          <p:cNvSpPr>
            <a:spLocks noGrp="1" noRot="1" noChangeAspect="1" noChangeArrowheads="1" noTextEdit="1"/>
          </p:cNvSpPr>
          <p:nvPr>
            <p:ph type="sldImg"/>
          </p:nvPr>
        </p:nvSpPr>
        <p:spPr>
          <a:solidFill>
            <a:srgbClr val="FFFFFF"/>
          </a:solidFill>
          <a:ln/>
        </p:spPr>
      </p:sp>
      <p:sp>
        <p:nvSpPr>
          <p:cNvPr id="82947" name="Rectangle 1027">
            <a:extLst>
              <a:ext uri="{FF2B5EF4-FFF2-40B4-BE49-F238E27FC236}">
                <a16:creationId xmlns:a16="http://schemas.microsoft.com/office/drawing/2014/main" id="{EE9882A1-1AFF-5249-91C5-119767AF46C4}"/>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extLst>
      <p:ext uri="{BB962C8B-B14F-4D97-AF65-F5344CB8AC3E}">
        <p14:creationId xmlns:p14="http://schemas.microsoft.com/office/powerpoint/2010/main" val="7045686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a:extLst>
              <a:ext uri="{FF2B5EF4-FFF2-40B4-BE49-F238E27FC236}">
                <a16:creationId xmlns:a16="http://schemas.microsoft.com/office/drawing/2014/main" id="{E7E863B6-54B4-B149-AF68-13A53CAB532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0CB22B4F-7D44-E147-A33A-72230ED9C8CB}" type="slidenum">
              <a:rPr lang="en-US" altLang="en-US" baseline="0"/>
              <a:pPr/>
              <a:t>56</a:t>
            </a:fld>
            <a:endParaRPr lang="en-US" altLang="en-US" baseline="0" dirty="0"/>
          </a:p>
        </p:txBody>
      </p:sp>
      <p:sp>
        <p:nvSpPr>
          <p:cNvPr id="128002" name="Rectangle 1026">
            <a:extLst>
              <a:ext uri="{FF2B5EF4-FFF2-40B4-BE49-F238E27FC236}">
                <a16:creationId xmlns:a16="http://schemas.microsoft.com/office/drawing/2014/main" id="{ADC8AAED-38AD-4840-8B74-712E57623349}"/>
              </a:ext>
            </a:extLst>
          </p:cNvPr>
          <p:cNvSpPr>
            <a:spLocks noGrp="1" noRot="1" noChangeAspect="1" noChangeArrowheads="1" noTextEdit="1"/>
          </p:cNvSpPr>
          <p:nvPr>
            <p:ph type="sldImg"/>
          </p:nvPr>
        </p:nvSpPr>
        <p:spPr>
          <a:solidFill>
            <a:srgbClr val="FFFFFF"/>
          </a:solidFill>
          <a:ln/>
        </p:spPr>
      </p:sp>
      <p:sp>
        <p:nvSpPr>
          <p:cNvPr id="128003" name="Rectangle 1027">
            <a:extLst>
              <a:ext uri="{FF2B5EF4-FFF2-40B4-BE49-F238E27FC236}">
                <a16:creationId xmlns:a16="http://schemas.microsoft.com/office/drawing/2014/main" id="{917E2317-58C8-CB42-8DED-EBEEDB11EE7F}"/>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a:extLst>
              <a:ext uri="{FF2B5EF4-FFF2-40B4-BE49-F238E27FC236}">
                <a16:creationId xmlns:a16="http://schemas.microsoft.com/office/drawing/2014/main" id="{48E572CC-73BF-5540-9B2B-84EE2F510EB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E7BBF5C1-0E3C-224E-88AF-137EF8082A37}" type="slidenum">
              <a:rPr lang="en-US" altLang="en-US" baseline="0"/>
              <a:pPr/>
              <a:t>57</a:t>
            </a:fld>
            <a:endParaRPr lang="en-US" altLang="en-US" baseline="0" dirty="0"/>
          </a:p>
        </p:txBody>
      </p:sp>
      <p:sp>
        <p:nvSpPr>
          <p:cNvPr id="130050" name="Rectangle 2">
            <a:extLst>
              <a:ext uri="{FF2B5EF4-FFF2-40B4-BE49-F238E27FC236}">
                <a16:creationId xmlns:a16="http://schemas.microsoft.com/office/drawing/2014/main" id="{7C78B1AA-2CA7-264C-9907-844C2931C61F}"/>
              </a:ext>
            </a:extLst>
          </p:cNvPr>
          <p:cNvSpPr>
            <a:spLocks noGrp="1" noRot="1" noChangeAspect="1" noChangeArrowheads="1" noTextEdit="1"/>
          </p:cNvSpPr>
          <p:nvPr>
            <p:ph type="sldImg"/>
          </p:nvPr>
        </p:nvSpPr>
        <p:spPr>
          <a:solidFill>
            <a:srgbClr val="FFFFFF"/>
          </a:solidFill>
          <a:ln/>
        </p:spPr>
      </p:sp>
      <p:sp>
        <p:nvSpPr>
          <p:cNvPr id="130051" name="Rectangle 3">
            <a:extLst>
              <a:ext uri="{FF2B5EF4-FFF2-40B4-BE49-F238E27FC236}">
                <a16:creationId xmlns:a16="http://schemas.microsoft.com/office/drawing/2014/main" id="{B2E50BF2-0B79-4448-ACFE-0AB0A7C36F73}"/>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a:extLst>
              <a:ext uri="{FF2B5EF4-FFF2-40B4-BE49-F238E27FC236}">
                <a16:creationId xmlns:a16="http://schemas.microsoft.com/office/drawing/2014/main" id="{D72945FB-9AA9-FC46-A236-419DB7B4901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2E55B4A6-DF99-3242-9DAF-12D2084252E7}" type="slidenum">
              <a:rPr lang="en-US" altLang="en-US" baseline="0"/>
              <a:pPr/>
              <a:t>58</a:t>
            </a:fld>
            <a:endParaRPr lang="en-US" altLang="en-US" baseline="0" dirty="0"/>
          </a:p>
        </p:txBody>
      </p:sp>
      <p:sp>
        <p:nvSpPr>
          <p:cNvPr id="132098" name="Rectangle 2">
            <a:extLst>
              <a:ext uri="{FF2B5EF4-FFF2-40B4-BE49-F238E27FC236}">
                <a16:creationId xmlns:a16="http://schemas.microsoft.com/office/drawing/2014/main" id="{53D44D06-4B5B-5447-ACA4-14AE8C0DC9F9}"/>
              </a:ext>
            </a:extLst>
          </p:cNvPr>
          <p:cNvSpPr>
            <a:spLocks noGrp="1" noRot="1" noChangeAspect="1" noChangeArrowheads="1" noTextEdit="1"/>
          </p:cNvSpPr>
          <p:nvPr>
            <p:ph type="sldImg"/>
          </p:nvPr>
        </p:nvSpPr>
        <p:spPr>
          <a:solidFill>
            <a:srgbClr val="FFFFFF"/>
          </a:solidFill>
          <a:ln/>
        </p:spPr>
      </p:sp>
      <p:sp>
        <p:nvSpPr>
          <p:cNvPr id="132099" name="Rectangle 3">
            <a:extLst>
              <a:ext uri="{FF2B5EF4-FFF2-40B4-BE49-F238E27FC236}">
                <a16:creationId xmlns:a16="http://schemas.microsoft.com/office/drawing/2014/main" id="{890BAF21-EB9B-4042-9BF9-E44D0CE58D58}"/>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a:extLst>
              <a:ext uri="{FF2B5EF4-FFF2-40B4-BE49-F238E27FC236}">
                <a16:creationId xmlns:a16="http://schemas.microsoft.com/office/drawing/2014/main" id="{0CE8B064-C6AA-A74D-932A-1BBE61357E2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D8DBB674-7902-524E-BBDF-8DA1EE2C33B7}" type="slidenum">
              <a:rPr lang="en-US" altLang="en-US" baseline="0"/>
              <a:pPr/>
              <a:t>59</a:t>
            </a:fld>
            <a:endParaRPr lang="en-US" altLang="en-US" baseline="0" dirty="0"/>
          </a:p>
        </p:txBody>
      </p:sp>
      <p:sp>
        <p:nvSpPr>
          <p:cNvPr id="134146" name="Rectangle 1026">
            <a:extLst>
              <a:ext uri="{FF2B5EF4-FFF2-40B4-BE49-F238E27FC236}">
                <a16:creationId xmlns:a16="http://schemas.microsoft.com/office/drawing/2014/main" id="{30C0D874-75CD-6B48-A28F-B7355125CB44}"/>
              </a:ext>
            </a:extLst>
          </p:cNvPr>
          <p:cNvSpPr>
            <a:spLocks noGrp="1" noRot="1" noChangeAspect="1" noChangeArrowheads="1" noTextEdit="1"/>
          </p:cNvSpPr>
          <p:nvPr>
            <p:ph type="sldImg"/>
          </p:nvPr>
        </p:nvSpPr>
        <p:spPr>
          <a:solidFill>
            <a:srgbClr val="FFFFFF"/>
          </a:solidFill>
          <a:ln/>
        </p:spPr>
      </p:sp>
      <p:sp>
        <p:nvSpPr>
          <p:cNvPr id="134147" name="Rectangle 1027">
            <a:extLst>
              <a:ext uri="{FF2B5EF4-FFF2-40B4-BE49-F238E27FC236}">
                <a16:creationId xmlns:a16="http://schemas.microsoft.com/office/drawing/2014/main" id="{88A15D2F-53CD-D74C-9909-B54176A7C2F8}"/>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C5D876B9-DAB5-484D-AAE5-69A6BFF2DEB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63E4D702-B755-654E-8DB2-649903A758CE}" type="slidenum">
              <a:rPr lang="en-US" altLang="en-US" baseline="0"/>
              <a:pPr/>
              <a:t>6</a:t>
            </a:fld>
            <a:endParaRPr lang="en-US" altLang="en-US" baseline="0" dirty="0"/>
          </a:p>
        </p:txBody>
      </p:sp>
      <p:sp>
        <p:nvSpPr>
          <p:cNvPr id="25602" name="Rectangle 2">
            <a:extLst>
              <a:ext uri="{FF2B5EF4-FFF2-40B4-BE49-F238E27FC236}">
                <a16:creationId xmlns:a16="http://schemas.microsoft.com/office/drawing/2014/main" id="{09F33845-73E1-1A4D-9F51-AE6DC44940FA}"/>
              </a:ext>
            </a:extLst>
          </p:cNvPr>
          <p:cNvSpPr>
            <a:spLocks noGrp="1" noRot="1" noChangeAspect="1" noChangeArrowheads="1" noTextEdit="1"/>
          </p:cNvSpPr>
          <p:nvPr>
            <p:ph type="sldImg"/>
          </p:nvPr>
        </p:nvSpPr>
        <p:spPr>
          <a:solidFill>
            <a:srgbClr val="FFFFFF"/>
          </a:solidFill>
          <a:ln/>
        </p:spPr>
      </p:sp>
      <p:sp>
        <p:nvSpPr>
          <p:cNvPr id="25603" name="Rectangle 3">
            <a:extLst>
              <a:ext uri="{FF2B5EF4-FFF2-40B4-BE49-F238E27FC236}">
                <a16:creationId xmlns:a16="http://schemas.microsoft.com/office/drawing/2014/main" id="{1AA38B96-9C9D-9F45-A87E-EA7853D3784C}"/>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a:extLst>
              <a:ext uri="{FF2B5EF4-FFF2-40B4-BE49-F238E27FC236}">
                <a16:creationId xmlns:a16="http://schemas.microsoft.com/office/drawing/2014/main" id="{1AF0F46D-76F2-7746-BE5D-1BBA8B3EEDE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E39FF53E-3AE5-7841-9873-32D5CB8ED089}" type="slidenum">
              <a:rPr lang="en-US" altLang="en-US" baseline="0"/>
              <a:pPr/>
              <a:t>60</a:t>
            </a:fld>
            <a:endParaRPr lang="en-US" altLang="en-US" baseline="0" dirty="0"/>
          </a:p>
        </p:txBody>
      </p:sp>
      <p:sp>
        <p:nvSpPr>
          <p:cNvPr id="136194" name="Rectangle 2">
            <a:extLst>
              <a:ext uri="{FF2B5EF4-FFF2-40B4-BE49-F238E27FC236}">
                <a16:creationId xmlns:a16="http://schemas.microsoft.com/office/drawing/2014/main" id="{0A0089BF-DDB0-DA49-A5D8-4FCCE7067333}"/>
              </a:ext>
            </a:extLst>
          </p:cNvPr>
          <p:cNvSpPr>
            <a:spLocks noGrp="1" noRot="1" noChangeAspect="1" noChangeArrowheads="1" noTextEdit="1"/>
          </p:cNvSpPr>
          <p:nvPr>
            <p:ph type="sldImg"/>
          </p:nvPr>
        </p:nvSpPr>
        <p:spPr>
          <a:solidFill>
            <a:srgbClr val="FFFFFF"/>
          </a:solidFill>
          <a:ln/>
        </p:spPr>
      </p:sp>
      <p:sp>
        <p:nvSpPr>
          <p:cNvPr id="136195" name="Rectangle 3">
            <a:extLst>
              <a:ext uri="{FF2B5EF4-FFF2-40B4-BE49-F238E27FC236}">
                <a16:creationId xmlns:a16="http://schemas.microsoft.com/office/drawing/2014/main" id="{A8767F7F-F784-E847-A943-ABA544EC9A0F}"/>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a:extLst>
              <a:ext uri="{FF2B5EF4-FFF2-40B4-BE49-F238E27FC236}">
                <a16:creationId xmlns:a16="http://schemas.microsoft.com/office/drawing/2014/main" id="{B3682A75-AFB9-104D-9E3D-90BC92E6326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3921B7E4-917D-2F45-9E3E-888D6356B150}" type="slidenum">
              <a:rPr lang="en-US" altLang="en-US" baseline="0"/>
              <a:pPr/>
              <a:t>61</a:t>
            </a:fld>
            <a:endParaRPr lang="en-US" altLang="en-US" baseline="0" dirty="0"/>
          </a:p>
        </p:txBody>
      </p:sp>
      <p:sp>
        <p:nvSpPr>
          <p:cNvPr id="138242" name="Rectangle 2">
            <a:extLst>
              <a:ext uri="{FF2B5EF4-FFF2-40B4-BE49-F238E27FC236}">
                <a16:creationId xmlns:a16="http://schemas.microsoft.com/office/drawing/2014/main" id="{A7BFB109-7ED1-CB44-A623-9747D1C821FD}"/>
              </a:ext>
            </a:extLst>
          </p:cNvPr>
          <p:cNvSpPr>
            <a:spLocks noGrp="1" noRot="1" noChangeAspect="1" noChangeArrowheads="1" noTextEdit="1"/>
          </p:cNvSpPr>
          <p:nvPr>
            <p:ph type="sldImg"/>
          </p:nvPr>
        </p:nvSpPr>
        <p:spPr>
          <a:solidFill>
            <a:srgbClr val="FFFFFF"/>
          </a:solidFill>
          <a:ln/>
        </p:spPr>
      </p:sp>
      <p:sp>
        <p:nvSpPr>
          <p:cNvPr id="138243" name="Rectangle 3">
            <a:extLst>
              <a:ext uri="{FF2B5EF4-FFF2-40B4-BE49-F238E27FC236}">
                <a16:creationId xmlns:a16="http://schemas.microsoft.com/office/drawing/2014/main" id="{0FD3AEA2-7060-404D-B99C-332DEBCFF05D}"/>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a:extLst>
              <a:ext uri="{FF2B5EF4-FFF2-40B4-BE49-F238E27FC236}">
                <a16:creationId xmlns:a16="http://schemas.microsoft.com/office/drawing/2014/main" id="{C03A6234-346C-6B4C-A3BB-0E740BFFFFE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D65964BF-B351-0C4E-9D13-5DF7D19AB87B}" type="slidenum">
              <a:rPr lang="en-US" altLang="en-US" baseline="0"/>
              <a:pPr/>
              <a:t>62</a:t>
            </a:fld>
            <a:endParaRPr lang="en-US" altLang="en-US" baseline="0" dirty="0"/>
          </a:p>
        </p:txBody>
      </p:sp>
      <p:sp>
        <p:nvSpPr>
          <p:cNvPr id="140290" name="Rectangle 2">
            <a:extLst>
              <a:ext uri="{FF2B5EF4-FFF2-40B4-BE49-F238E27FC236}">
                <a16:creationId xmlns:a16="http://schemas.microsoft.com/office/drawing/2014/main" id="{B455E3CF-57F8-C845-8071-6C35DDC933D8}"/>
              </a:ext>
            </a:extLst>
          </p:cNvPr>
          <p:cNvSpPr>
            <a:spLocks noGrp="1" noRot="1" noChangeAspect="1" noChangeArrowheads="1" noTextEdit="1"/>
          </p:cNvSpPr>
          <p:nvPr>
            <p:ph type="sldImg"/>
          </p:nvPr>
        </p:nvSpPr>
        <p:spPr>
          <a:solidFill>
            <a:srgbClr val="FFFFFF"/>
          </a:solidFill>
          <a:ln/>
        </p:spPr>
      </p:sp>
      <p:sp>
        <p:nvSpPr>
          <p:cNvPr id="140291" name="Rectangle 3">
            <a:extLst>
              <a:ext uri="{FF2B5EF4-FFF2-40B4-BE49-F238E27FC236}">
                <a16:creationId xmlns:a16="http://schemas.microsoft.com/office/drawing/2014/main" id="{AB7F4037-D0ED-DD4C-8AA3-BFBF62B6C3B8}"/>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a:extLst>
              <a:ext uri="{FF2B5EF4-FFF2-40B4-BE49-F238E27FC236}">
                <a16:creationId xmlns:a16="http://schemas.microsoft.com/office/drawing/2014/main" id="{276E90F4-40D9-2540-A8FB-F390FC3DAE8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5A86F21D-A078-A047-836C-49E0C0D82B99}" type="slidenum">
              <a:rPr lang="en-US" altLang="en-US" baseline="0"/>
              <a:pPr/>
              <a:t>63</a:t>
            </a:fld>
            <a:endParaRPr lang="en-US" altLang="en-US" baseline="0" dirty="0"/>
          </a:p>
        </p:txBody>
      </p:sp>
      <p:sp>
        <p:nvSpPr>
          <p:cNvPr id="142338" name="Rectangle 2">
            <a:extLst>
              <a:ext uri="{FF2B5EF4-FFF2-40B4-BE49-F238E27FC236}">
                <a16:creationId xmlns:a16="http://schemas.microsoft.com/office/drawing/2014/main" id="{257E414D-45C1-4549-80FC-23112E8AE76E}"/>
              </a:ext>
            </a:extLst>
          </p:cNvPr>
          <p:cNvSpPr>
            <a:spLocks noGrp="1" noRot="1" noChangeAspect="1" noChangeArrowheads="1" noTextEdit="1"/>
          </p:cNvSpPr>
          <p:nvPr>
            <p:ph type="sldImg"/>
          </p:nvPr>
        </p:nvSpPr>
        <p:spPr>
          <a:solidFill>
            <a:srgbClr val="FFFFFF"/>
          </a:solidFill>
          <a:ln/>
        </p:spPr>
      </p:sp>
      <p:sp>
        <p:nvSpPr>
          <p:cNvPr id="142339" name="Rectangle 3">
            <a:extLst>
              <a:ext uri="{FF2B5EF4-FFF2-40B4-BE49-F238E27FC236}">
                <a16:creationId xmlns:a16="http://schemas.microsoft.com/office/drawing/2014/main" id="{BCAE758F-9A2C-BE47-9E96-75777EDDFC4A}"/>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a:extLst>
              <a:ext uri="{FF2B5EF4-FFF2-40B4-BE49-F238E27FC236}">
                <a16:creationId xmlns:a16="http://schemas.microsoft.com/office/drawing/2014/main" id="{69D35B53-58C5-994E-9770-952F059204B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2A9302F1-8836-1D46-9958-8B38C1982C80}" type="slidenum">
              <a:rPr lang="en-US" altLang="en-US" baseline="0"/>
              <a:pPr/>
              <a:t>64</a:t>
            </a:fld>
            <a:endParaRPr lang="en-US" altLang="en-US" baseline="0" dirty="0"/>
          </a:p>
        </p:txBody>
      </p:sp>
      <p:sp>
        <p:nvSpPr>
          <p:cNvPr id="144386" name="Rectangle 1026">
            <a:extLst>
              <a:ext uri="{FF2B5EF4-FFF2-40B4-BE49-F238E27FC236}">
                <a16:creationId xmlns:a16="http://schemas.microsoft.com/office/drawing/2014/main" id="{DBFDD6E7-DDC4-414C-A8B1-5596E5114CA6}"/>
              </a:ext>
            </a:extLst>
          </p:cNvPr>
          <p:cNvSpPr>
            <a:spLocks noGrp="1" noRot="1" noChangeAspect="1" noChangeArrowheads="1" noTextEdit="1"/>
          </p:cNvSpPr>
          <p:nvPr>
            <p:ph type="sldImg"/>
          </p:nvPr>
        </p:nvSpPr>
        <p:spPr>
          <a:solidFill>
            <a:srgbClr val="FFFFFF"/>
          </a:solidFill>
          <a:ln/>
        </p:spPr>
      </p:sp>
      <p:sp>
        <p:nvSpPr>
          <p:cNvPr id="144387" name="Rectangle 1027">
            <a:extLst>
              <a:ext uri="{FF2B5EF4-FFF2-40B4-BE49-F238E27FC236}">
                <a16:creationId xmlns:a16="http://schemas.microsoft.com/office/drawing/2014/main" id="{4D4A10FC-7160-FE40-BB9F-425E64A70F87}"/>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a:extLst>
              <a:ext uri="{FF2B5EF4-FFF2-40B4-BE49-F238E27FC236}">
                <a16:creationId xmlns:a16="http://schemas.microsoft.com/office/drawing/2014/main" id="{51AE0261-36A1-1A49-BABE-EE55D55EB2B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E701E4B1-1516-8147-9983-095A70EB6A32}" type="slidenum">
              <a:rPr lang="en-US" altLang="en-US" baseline="0"/>
              <a:pPr/>
              <a:t>65</a:t>
            </a:fld>
            <a:endParaRPr lang="en-US" altLang="en-US" baseline="0" dirty="0"/>
          </a:p>
        </p:txBody>
      </p:sp>
      <p:sp>
        <p:nvSpPr>
          <p:cNvPr id="146434" name="Rectangle 1026">
            <a:extLst>
              <a:ext uri="{FF2B5EF4-FFF2-40B4-BE49-F238E27FC236}">
                <a16:creationId xmlns:a16="http://schemas.microsoft.com/office/drawing/2014/main" id="{16000E8C-5B79-6C43-A18E-205D1A6B5BDD}"/>
              </a:ext>
            </a:extLst>
          </p:cNvPr>
          <p:cNvSpPr>
            <a:spLocks noGrp="1" noRot="1" noChangeAspect="1" noChangeArrowheads="1" noTextEdit="1"/>
          </p:cNvSpPr>
          <p:nvPr>
            <p:ph type="sldImg"/>
          </p:nvPr>
        </p:nvSpPr>
        <p:spPr>
          <a:solidFill>
            <a:srgbClr val="FFFFFF"/>
          </a:solidFill>
          <a:ln/>
        </p:spPr>
      </p:sp>
      <p:sp>
        <p:nvSpPr>
          <p:cNvPr id="146435" name="Rectangle 1027">
            <a:extLst>
              <a:ext uri="{FF2B5EF4-FFF2-40B4-BE49-F238E27FC236}">
                <a16:creationId xmlns:a16="http://schemas.microsoft.com/office/drawing/2014/main" id="{A2147D26-F3DC-7C42-880A-3993E230D841}"/>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a:extLst>
              <a:ext uri="{FF2B5EF4-FFF2-40B4-BE49-F238E27FC236}">
                <a16:creationId xmlns:a16="http://schemas.microsoft.com/office/drawing/2014/main" id="{4AD63279-F4F4-D84D-A0CE-C6D77ACD9EF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03E4311C-59D3-A246-B207-7D8DFA6835B3}" type="slidenum">
              <a:rPr lang="en-US" altLang="en-US" baseline="0"/>
              <a:pPr/>
              <a:t>66</a:t>
            </a:fld>
            <a:endParaRPr lang="en-US" altLang="en-US" baseline="0" dirty="0"/>
          </a:p>
        </p:txBody>
      </p:sp>
      <p:sp>
        <p:nvSpPr>
          <p:cNvPr id="148482" name="Rectangle 2">
            <a:extLst>
              <a:ext uri="{FF2B5EF4-FFF2-40B4-BE49-F238E27FC236}">
                <a16:creationId xmlns:a16="http://schemas.microsoft.com/office/drawing/2014/main" id="{F4441521-BF18-684C-9D13-39A15B934CA3}"/>
              </a:ext>
            </a:extLst>
          </p:cNvPr>
          <p:cNvSpPr>
            <a:spLocks noGrp="1" noRot="1" noChangeAspect="1" noChangeArrowheads="1" noTextEdit="1"/>
          </p:cNvSpPr>
          <p:nvPr>
            <p:ph type="sldImg"/>
          </p:nvPr>
        </p:nvSpPr>
        <p:spPr>
          <a:solidFill>
            <a:srgbClr val="FFFFFF"/>
          </a:solidFill>
          <a:ln/>
        </p:spPr>
      </p:sp>
      <p:sp>
        <p:nvSpPr>
          <p:cNvPr id="148483" name="Rectangle 3">
            <a:extLst>
              <a:ext uri="{FF2B5EF4-FFF2-40B4-BE49-F238E27FC236}">
                <a16:creationId xmlns:a16="http://schemas.microsoft.com/office/drawing/2014/main" id="{291FA1B4-D205-274D-9840-280856EEBD3A}"/>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a:extLst>
              <a:ext uri="{FF2B5EF4-FFF2-40B4-BE49-F238E27FC236}">
                <a16:creationId xmlns:a16="http://schemas.microsoft.com/office/drawing/2014/main" id="{D2E99CEA-183D-B14C-99BC-74129CF1456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23A17A94-03A7-C948-B949-2D70AA9A555C}" type="slidenum">
              <a:rPr lang="en-US" altLang="en-US" baseline="0"/>
              <a:pPr/>
              <a:t>67</a:t>
            </a:fld>
            <a:endParaRPr lang="en-US" altLang="en-US" baseline="0" dirty="0"/>
          </a:p>
        </p:txBody>
      </p:sp>
      <p:sp>
        <p:nvSpPr>
          <p:cNvPr id="150530" name="Rectangle 2">
            <a:extLst>
              <a:ext uri="{FF2B5EF4-FFF2-40B4-BE49-F238E27FC236}">
                <a16:creationId xmlns:a16="http://schemas.microsoft.com/office/drawing/2014/main" id="{EC1F331F-B78C-E447-9AA1-0A489BAF125C}"/>
              </a:ext>
            </a:extLst>
          </p:cNvPr>
          <p:cNvSpPr>
            <a:spLocks noGrp="1" noRot="1" noChangeAspect="1" noChangeArrowheads="1" noTextEdit="1"/>
          </p:cNvSpPr>
          <p:nvPr>
            <p:ph type="sldImg"/>
          </p:nvPr>
        </p:nvSpPr>
        <p:spPr>
          <a:solidFill>
            <a:srgbClr val="FFFFFF"/>
          </a:solidFill>
          <a:ln/>
        </p:spPr>
      </p:sp>
      <p:sp>
        <p:nvSpPr>
          <p:cNvPr id="150531" name="Rectangle 3">
            <a:extLst>
              <a:ext uri="{FF2B5EF4-FFF2-40B4-BE49-F238E27FC236}">
                <a16:creationId xmlns:a16="http://schemas.microsoft.com/office/drawing/2014/main" id="{9F917B3B-BCF5-F24A-8F78-409F6E050C90}"/>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A741509B-0813-7149-8717-EB30AE861C4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48D9AD92-AF28-164B-9286-76246F862BF9}" type="slidenum">
              <a:rPr lang="en-US" altLang="en-US" baseline="0"/>
              <a:pPr/>
              <a:t>68</a:t>
            </a:fld>
            <a:endParaRPr lang="en-US" altLang="en-US" baseline="0" dirty="0"/>
          </a:p>
        </p:txBody>
      </p:sp>
      <p:sp>
        <p:nvSpPr>
          <p:cNvPr id="48130" name="Rectangle 2">
            <a:extLst>
              <a:ext uri="{FF2B5EF4-FFF2-40B4-BE49-F238E27FC236}">
                <a16:creationId xmlns:a16="http://schemas.microsoft.com/office/drawing/2014/main" id="{65E52AFB-8A01-1B43-87AE-D0494126F1D5}"/>
              </a:ext>
            </a:extLst>
          </p:cNvPr>
          <p:cNvSpPr>
            <a:spLocks noGrp="1" noRot="1" noChangeAspect="1" noChangeArrowheads="1" noTextEdit="1"/>
          </p:cNvSpPr>
          <p:nvPr>
            <p:ph type="sldImg"/>
          </p:nvPr>
        </p:nvSpPr>
        <p:spPr>
          <a:solidFill>
            <a:srgbClr val="FFFFFF"/>
          </a:solidFill>
          <a:ln/>
        </p:spPr>
      </p:sp>
      <p:sp>
        <p:nvSpPr>
          <p:cNvPr id="48131" name="Rectangle 3">
            <a:extLst>
              <a:ext uri="{FF2B5EF4-FFF2-40B4-BE49-F238E27FC236}">
                <a16:creationId xmlns:a16="http://schemas.microsoft.com/office/drawing/2014/main" id="{14628C6F-F1F4-5044-8B84-1DE68E0BF440}"/>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extLst>
      <p:ext uri="{BB962C8B-B14F-4D97-AF65-F5344CB8AC3E}">
        <p14:creationId xmlns:p14="http://schemas.microsoft.com/office/powerpoint/2010/main" val="26028774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a:extLst>
              <a:ext uri="{FF2B5EF4-FFF2-40B4-BE49-F238E27FC236}">
                <a16:creationId xmlns:a16="http://schemas.microsoft.com/office/drawing/2014/main" id="{536EE782-4B58-D24A-A223-099A71E30E5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AB723D7F-9421-7A45-BB1B-E7E5E40F2E08}" type="slidenum">
              <a:rPr lang="en-US" altLang="en-US" baseline="0"/>
              <a:pPr/>
              <a:t>69</a:t>
            </a:fld>
            <a:endParaRPr lang="en-US" altLang="en-US" baseline="0" dirty="0"/>
          </a:p>
        </p:txBody>
      </p:sp>
      <p:sp>
        <p:nvSpPr>
          <p:cNvPr id="152578" name="Rectangle 2">
            <a:extLst>
              <a:ext uri="{FF2B5EF4-FFF2-40B4-BE49-F238E27FC236}">
                <a16:creationId xmlns:a16="http://schemas.microsoft.com/office/drawing/2014/main" id="{7F279725-783B-9C43-8742-E3361631307B}"/>
              </a:ext>
            </a:extLst>
          </p:cNvPr>
          <p:cNvSpPr>
            <a:spLocks noGrp="1" noRot="1" noChangeAspect="1" noChangeArrowheads="1" noTextEdit="1"/>
          </p:cNvSpPr>
          <p:nvPr>
            <p:ph type="sldImg"/>
          </p:nvPr>
        </p:nvSpPr>
        <p:spPr>
          <a:solidFill>
            <a:srgbClr val="FFFFFF"/>
          </a:solidFill>
          <a:ln/>
        </p:spPr>
      </p:sp>
      <p:sp>
        <p:nvSpPr>
          <p:cNvPr id="152579" name="Rectangle 3">
            <a:extLst>
              <a:ext uri="{FF2B5EF4-FFF2-40B4-BE49-F238E27FC236}">
                <a16:creationId xmlns:a16="http://schemas.microsoft.com/office/drawing/2014/main" id="{C7A15A9D-9498-6143-BAF0-9E2D829B87FF}"/>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D5AF5CC1-7D9D-6242-BBC3-177349BDD06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783D6EED-D371-A946-919A-818B9700ACB7}" type="slidenum">
              <a:rPr lang="en-US" altLang="en-US" baseline="0"/>
              <a:pPr/>
              <a:t>7</a:t>
            </a:fld>
            <a:endParaRPr lang="en-US" altLang="en-US" baseline="0" dirty="0"/>
          </a:p>
        </p:txBody>
      </p:sp>
      <p:sp>
        <p:nvSpPr>
          <p:cNvPr id="27650" name="Rectangle 2">
            <a:extLst>
              <a:ext uri="{FF2B5EF4-FFF2-40B4-BE49-F238E27FC236}">
                <a16:creationId xmlns:a16="http://schemas.microsoft.com/office/drawing/2014/main" id="{8BBD4CAF-3714-AF46-BC41-D768D2FFF6C7}"/>
              </a:ext>
            </a:extLst>
          </p:cNvPr>
          <p:cNvSpPr>
            <a:spLocks noGrp="1" noRot="1" noChangeAspect="1" noChangeArrowheads="1" noTextEdit="1"/>
          </p:cNvSpPr>
          <p:nvPr>
            <p:ph type="sldImg"/>
          </p:nvPr>
        </p:nvSpPr>
        <p:spPr>
          <a:solidFill>
            <a:srgbClr val="FFFFFF"/>
          </a:solidFill>
          <a:ln/>
        </p:spPr>
      </p:sp>
      <p:sp>
        <p:nvSpPr>
          <p:cNvPr id="27651" name="Rectangle 3">
            <a:extLst>
              <a:ext uri="{FF2B5EF4-FFF2-40B4-BE49-F238E27FC236}">
                <a16:creationId xmlns:a16="http://schemas.microsoft.com/office/drawing/2014/main" id="{5B14CB5B-2ADA-F843-8A38-978B8DD4051B}"/>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a:extLst>
              <a:ext uri="{FF2B5EF4-FFF2-40B4-BE49-F238E27FC236}">
                <a16:creationId xmlns:a16="http://schemas.microsoft.com/office/drawing/2014/main" id="{13C9A9F7-18AA-D940-8D94-10CA4774216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9AABF8DA-C0A8-5F4A-8273-C9F873BBE371}" type="slidenum">
              <a:rPr lang="en-US" altLang="en-US" baseline="0"/>
              <a:pPr/>
              <a:t>70</a:t>
            </a:fld>
            <a:endParaRPr lang="en-US" altLang="en-US" baseline="0" dirty="0"/>
          </a:p>
        </p:txBody>
      </p:sp>
      <p:sp>
        <p:nvSpPr>
          <p:cNvPr id="154626" name="Rectangle 2">
            <a:extLst>
              <a:ext uri="{FF2B5EF4-FFF2-40B4-BE49-F238E27FC236}">
                <a16:creationId xmlns:a16="http://schemas.microsoft.com/office/drawing/2014/main" id="{77DECCDB-F7DD-5F4D-B751-CE54E7AE2154}"/>
              </a:ext>
            </a:extLst>
          </p:cNvPr>
          <p:cNvSpPr>
            <a:spLocks noGrp="1" noRot="1" noChangeAspect="1" noChangeArrowheads="1" noTextEdit="1"/>
          </p:cNvSpPr>
          <p:nvPr>
            <p:ph type="sldImg"/>
          </p:nvPr>
        </p:nvSpPr>
        <p:spPr>
          <a:solidFill>
            <a:srgbClr val="FFFFFF"/>
          </a:solidFill>
          <a:ln/>
        </p:spPr>
      </p:sp>
      <p:sp>
        <p:nvSpPr>
          <p:cNvPr id="154627" name="Rectangle 3">
            <a:extLst>
              <a:ext uri="{FF2B5EF4-FFF2-40B4-BE49-F238E27FC236}">
                <a16:creationId xmlns:a16="http://schemas.microsoft.com/office/drawing/2014/main" id="{5FEB29D2-B03C-0547-9C12-2CC47FE1F8F7}"/>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a:extLst>
              <a:ext uri="{FF2B5EF4-FFF2-40B4-BE49-F238E27FC236}">
                <a16:creationId xmlns:a16="http://schemas.microsoft.com/office/drawing/2014/main" id="{8E5EA7DB-7B72-A64A-BE24-4C9FD801E24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036A7AE6-5F65-6D4E-A99E-FCCDF708ABE5}" type="slidenum">
              <a:rPr lang="en-US" altLang="en-US" baseline="0"/>
              <a:pPr/>
              <a:t>71</a:t>
            </a:fld>
            <a:endParaRPr lang="en-US" altLang="en-US" baseline="0" dirty="0"/>
          </a:p>
        </p:txBody>
      </p:sp>
      <p:sp>
        <p:nvSpPr>
          <p:cNvPr id="156674" name="Rectangle 2">
            <a:extLst>
              <a:ext uri="{FF2B5EF4-FFF2-40B4-BE49-F238E27FC236}">
                <a16:creationId xmlns:a16="http://schemas.microsoft.com/office/drawing/2014/main" id="{472BBCCF-E35E-B343-B5DA-76AC8D2B21C5}"/>
              </a:ext>
            </a:extLst>
          </p:cNvPr>
          <p:cNvSpPr>
            <a:spLocks noGrp="1" noRot="1" noChangeAspect="1" noChangeArrowheads="1" noTextEdit="1"/>
          </p:cNvSpPr>
          <p:nvPr>
            <p:ph type="sldImg"/>
          </p:nvPr>
        </p:nvSpPr>
        <p:spPr>
          <a:solidFill>
            <a:srgbClr val="FFFFFF"/>
          </a:solidFill>
          <a:ln/>
        </p:spPr>
      </p:sp>
      <p:sp>
        <p:nvSpPr>
          <p:cNvPr id="156675" name="Rectangle 3">
            <a:extLst>
              <a:ext uri="{FF2B5EF4-FFF2-40B4-BE49-F238E27FC236}">
                <a16:creationId xmlns:a16="http://schemas.microsoft.com/office/drawing/2014/main" id="{30051679-8057-6A44-9C11-02173C69EFC4}"/>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a:extLst>
              <a:ext uri="{FF2B5EF4-FFF2-40B4-BE49-F238E27FC236}">
                <a16:creationId xmlns:a16="http://schemas.microsoft.com/office/drawing/2014/main" id="{D31FCBA9-3775-8D46-BC87-D17064CF883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40497E1E-5D48-9A4E-A275-2821700E133E}" type="slidenum">
              <a:rPr lang="en-US" altLang="en-US" baseline="0"/>
              <a:pPr/>
              <a:t>72</a:t>
            </a:fld>
            <a:endParaRPr lang="en-US" altLang="en-US" baseline="0" dirty="0"/>
          </a:p>
        </p:txBody>
      </p:sp>
      <p:sp>
        <p:nvSpPr>
          <p:cNvPr id="158722" name="Rectangle 2">
            <a:extLst>
              <a:ext uri="{FF2B5EF4-FFF2-40B4-BE49-F238E27FC236}">
                <a16:creationId xmlns:a16="http://schemas.microsoft.com/office/drawing/2014/main" id="{A204907C-C747-DC49-9648-8E92F75A0381}"/>
              </a:ext>
            </a:extLst>
          </p:cNvPr>
          <p:cNvSpPr>
            <a:spLocks noGrp="1" noRot="1" noChangeAspect="1" noChangeArrowheads="1" noTextEdit="1"/>
          </p:cNvSpPr>
          <p:nvPr>
            <p:ph type="sldImg"/>
          </p:nvPr>
        </p:nvSpPr>
        <p:spPr>
          <a:solidFill>
            <a:srgbClr val="FFFFFF"/>
          </a:solidFill>
          <a:ln/>
        </p:spPr>
      </p:sp>
      <p:sp>
        <p:nvSpPr>
          <p:cNvPr id="158723" name="Rectangle 3">
            <a:extLst>
              <a:ext uri="{FF2B5EF4-FFF2-40B4-BE49-F238E27FC236}">
                <a16:creationId xmlns:a16="http://schemas.microsoft.com/office/drawing/2014/main" id="{5CBBC069-B070-0E4C-882A-D2BEC259DC28}"/>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a:extLst>
              <a:ext uri="{FF2B5EF4-FFF2-40B4-BE49-F238E27FC236}">
                <a16:creationId xmlns:a16="http://schemas.microsoft.com/office/drawing/2014/main" id="{5A963E2F-827D-EB4E-9EFE-7B3B118E710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9EE2D799-EE73-3D40-BDAB-F51B0FC0EEA2}" type="slidenum">
              <a:rPr lang="en-US" altLang="en-US" baseline="0"/>
              <a:pPr/>
              <a:t>73</a:t>
            </a:fld>
            <a:endParaRPr lang="en-US" altLang="en-US" baseline="0" dirty="0"/>
          </a:p>
        </p:txBody>
      </p:sp>
      <p:sp>
        <p:nvSpPr>
          <p:cNvPr id="160770" name="Rectangle 1026">
            <a:extLst>
              <a:ext uri="{FF2B5EF4-FFF2-40B4-BE49-F238E27FC236}">
                <a16:creationId xmlns:a16="http://schemas.microsoft.com/office/drawing/2014/main" id="{2E39517F-9617-7E48-A854-5455D800A790}"/>
              </a:ext>
            </a:extLst>
          </p:cNvPr>
          <p:cNvSpPr>
            <a:spLocks noGrp="1" noRot="1" noChangeAspect="1" noChangeArrowheads="1" noTextEdit="1"/>
          </p:cNvSpPr>
          <p:nvPr>
            <p:ph type="sldImg"/>
          </p:nvPr>
        </p:nvSpPr>
        <p:spPr>
          <a:solidFill>
            <a:srgbClr val="FFFFFF"/>
          </a:solidFill>
          <a:ln/>
        </p:spPr>
      </p:sp>
      <p:sp>
        <p:nvSpPr>
          <p:cNvPr id="160771" name="Rectangle 1027">
            <a:extLst>
              <a:ext uri="{FF2B5EF4-FFF2-40B4-BE49-F238E27FC236}">
                <a16:creationId xmlns:a16="http://schemas.microsoft.com/office/drawing/2014/main" id="{BD182014-C41D-F74A-A532-406D02C1E73B}"/>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a:extLst>
              <a:ext uri="{FF2B5EF4-FFF2-40B4-BE49-F238E27FC236}">
                <a16:creationId xmlns:a16="http://schemas.microsoft.com/office/drawing/2014/main" id="{E40EECB7-55B3-0042-8E3E-F23BD7B2D0A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1C27F530-85B9-2A47-8564-3AA47E1C147D}" type="slidenum">
              <a:rPr lang="en-US" altLang="en-US" baseline="0"/>
              <a:pPr/>
              <a:t>74</a:t>
            </a:fld>
            <a:endParaRPr lang="en-US" altLang="en-US" baseline="0" dirty="0"/>
          </a:p>
        </p:txBody>
      </p:sp>
      <p:sp>
        <p:nvSpPr>
          <p:cNvPr id="162818" name="Rectangle 1026">
            <a:extLst>
              <a:ext uri="{FF2B5EF4-FFF2-40B4-BE49-F238E27FC236}">
                <a16:creationId xmlns:a16="http://schemas.microsoft.com/office/drawing/2014/main" id="{5D51C2F5-90F9-8941-8F94-712BD1EED4C4}"/>
              </a:ext>
            </a:extLst>
          </p:cNvPr>
          <p:cNvSpPr>
            <a:spLocks noGrp="1" noRot="1" noChangeAspect="1" noChangeArrowheads="1" noTextEdit="1"/>
          </p:cNvSpPr>
          <p:nvPr>
            <p:ph type="sldImg"/>
          </p:nvPr>
        </p:nvSpPr>
        <p:spPr>
          <a:solidFill>
            <a:srgbClr val="FFFFFF"/>
          </a:solidFill>
          <a:ln/>
        </p:spPr>
      </p:sp>
      <p:sp>
        <p:nvSpPr>
          <p:cNvPr id="162819" name="Rectangle 1027">
            <a:extLst>
              <a:ext uri="{FF2B5EF4-FFF2-40B4-BE49-F238E27FC236}">
                <a16:creationId xmlns:a16="http://schemas.microsoft.com/office/drawing/2014/main" id="{FBB54F02-0402-F840-A1CE-A9525E273756}"/>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a:extLst>
              <a:ext uri="{FF2B5EF4-FFF2-40B4-BE49-F238E27FC236}">
                <a16:creationId xmlns:a16="http://schemas.microsoft.com/office/drawing/2014/main" id="{C65382AD-2A97-FB48-84BF-80D28307AC2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2089A319-65BA-3345-B012-2AC07913F5B7}" type="slidenum">
              <a:rPr lang="en-US" altLang="en-US" baseline="0"/>
              <a:pPr/>
              <a:t>75</a:t>
            </a:fld>
            <a:endParaRPr lang="en-US" altLang="en-US" baseline="0" dirty="0"/>
          </a:p>
        </p:txBody>
      </p:sp>
      <p:sp>
        <p:nvSpPr>
          <p:cNvPr id="164866" name="Rectangle 2">
            <a:extLst>
              <a:ext uri="{FF2B5EF4-FFF2-40B4-BE49-F238E27FC236}">
                <a16:creationId xmlns:a16="http://schemas.microsoft.com/office/drawing/2014/main" id="{6142AF94-E8E6-094C-9DB3-BB20DB7B0AE8}"/>
              </a:ext>
            </a:extLst>
          </p:cNvPr>
          <p:cNvSpPr>
            <a:spLocks noGrp="1" noRot="1" noChangeAspect="1" noChangeArrowheads="1" noTextEdit="1"/>
          </p:cNvSpPr>
          <p:nvPr>
            <p:ph type="sldImg"/>
          </p:nvPr>
        </p:nvSpPr>
        <p:spPr>
          <a:solidFill>
            <a:srgbClr val="FFFFFF"/>
          </a:solidFill>
          <a:ln/>
        </p:spPr>
      </p:sp>
      <p:sp>
        <p:nvSpPr>
          <p:cNvPr id="164867" name="Rectangle 3">
            <a:extLst>
              <a:ext uri="{FF2B5EF4-FFF2-40B4-BE49-F238E27FC236}">
                <a16:creationId xmlns:a16="http://schemas.microsoft.com/office/drawing/2014/main" id="{9CC1405F-E333-D041-BF73-BA847B6A3DEA}"/>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a:extLst>
              <a:ext uri="{FF2B5EF4-FFF2-40B4-BE49-F238E27FC236}">
                <a16:creationId xmlns:a16="http://schemas.microsoft.com/office/drawing/2014/main" id="{2BDA1CA1-9C7F-424F-9281-FF3C6D6FB38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CCB233CC-2937-9B44-B902-5D584D5B9228}" type="slidenum">
              <a:rPr lang="en-US" altLang="en-US" baseline="0"/>
              <a:pPr/>
              <a:t>76</a:t>
            </a:fld>
            <a:endParaRPr lang="en-US" altLang="en-US" baseline="0" dirty="0"/>
          </a:p>
        </p:txBody>
      </p:sp>
      <p:sp>
        <p:nvSpPr>
          <p:cNvPr id="166914" name="Rectangle 2">
            <a:extLst>
              <a:ext uri="{FF2B5EF4-FFF2-40B4-BE49-F238E27FC236}">
                <a16:creationId xmlns:a16="http://schemas.microsoft.com/office/drawing/2014/main" id="{40AB90F1-8D1C-EB47-BE6F-84AA386E8BAD}"/>
              </a:ext>
            </a:extLst>
          </p:cNvPr>
          <p:cNvSpPr>
            <a:spLocks noGrp="1" noRot="1" noChangeAspect="1" noChangeArrowheads="1" noTextEdit="1"/>
          </p:cNvSpPr>
          <p:nvPr>
            <p:ph type="sldImg"/>
          </p:nvPr>
        </p:nvSpPr>
        <p:spPr>
          <a:solidFill>
            <a:srgbClr val="FFFFFF"/>
          </a:solidFill>
          <a:ln/>
        </p:spPr>
      </p:sp>
      <p:sp>
        <p:nvSpPr>
          <p:cNvPr id="166915" name="Rectangle 3">
            <a:extLst>
              <a:ext uri="{FF2B5EF4-FFF2-40B4-BE49-F238E27FC236}">
                <a16:creationId xmlns:a16="http://schemas.microsoft.com/office/drawing/2014/main" id="{339756FD-B942-5D4E-BCA1-88C14E7DB95B}"/>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a:extLst>
              <a:ext uri="{FF2B5EF4-FFF2-40B4-BE49-F238E27FC236}">
                <a16:creationId xmlns:a16="http://schemas.microsoft.com/office/drawing/2014/main" id="{513751EF-5E32-C446-92CA-D4CA3C2677F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F10A8DF7-8534-5D40-8202-5C9EF434DB6A}" type="slidenum">
              <a:rPr lang="en-US" altLang="en-US" baseline="0"/>
              <a:pPr/>
              <a:t>77</a:t>
            </a:fld>
            <a:endParaRPr lang="en-US" altLang="en-US" baseline="0" dirty="0"/>
          </a:p>
        </p:txBody>
      </p:sp>
      <p:sp>
        <p:nvSpPr>
          <p:cNvPr id="168962" name="Rectangle 2">
            <a:extLst>
              <a:ext uri="{FF2B5EF4-FFF2-40B4-BE49-F238E27FC236}">
                <a16:creationId xmlns:a16="http://schemas.microsoft.com/office/drawing/2014/main" id="{A0FCD9C5-54E1-FD42-A2FC-8B40405C220A}"/>
              </a:ext>
            </a:extLst>
          </p:cNvPr>
          <p:cNvSpPr>
            <a:spLocks noGrp="1" noRot="1" noChangeAspect="1" noChangeArrowheads="1" noTextEdit="1"/>
          </p:cNvSpPr>
          <p:nvPr>
            <p:ph type="sldImg"/>
          </p:nvPr>
        </p:nvSpPr>
        <p:spPr>
          <a:solidFill>
            <a:srgbClr val="FFFFFF"/>
          </a:solidFill>
          <a:ln/>
        </p:spPr>
      </p:sp>
      <p:sp>
        <p:nvSpPr>
          <p:cNvPr id="168963" name="Rectangle 3">
            <a:extLst>
              <a:ext uri="{FF2B5EF4-FFF2-40B4-BE49-F238E27FC236}">
                <a16:creationId xmlns:a16="http://schemas.microsoft.com/office/drawing/2014/main" id="{A22935A9-1B5B-F647-A068-5E79DAFA87D0}"/>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a:extLst>
              <a:ext uri="{FF2B5EF4-FFF2-40B4-BE49-F238E27FC236}">
                <a16:creationId xmlns:a16="http://schemas.microsoft.com/office/drawing/2014/main" id="{E2B07D56-5A58-8A40-965B-1CCED2F41E5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FD70244C-DE42-B647-A024-C2F647E217ED}" type="slidenum">
              <a:rPr lang="en-US" altLang="en-US" baseline="0"/>
              <a:pPr/>
              <a:t>78</a:t>
            </a:fld>
            <a:endParaRPr lang="en-US" altLang="en-US" baseline="0" dirty="0"/>
          </a:p>
        </p:txBody>
      </p:sp>
      <p:sp>
        <p:nvSpPr>
          <p:cNvPr id="171010" name="Rectangle 1026">
            <a:extLst>
              <a:ext uri="{FF2B5EF4-FFF2-40B4-BE49-F238E27FC236}">
                <a16:creationId xmlns:a16="http://schemas.microsoft.com/office/drawing/2014/main" id="{25763A88-0C5A-5A4B-8256-30CAB563F8CE}"/>
              </a:ext>
            </a:extLst>
          </p:cNvPr>
          <p:cNvSpPr>
            <a:spLocks noGrp="1" noRot="1" noChangeAspect="1" noChangeArrowheads="1" noTextEdit="1"/>
          </p:cNvSpPr>
          <p:nvPr>
            <p:ph type="sldImg"/>
          </p:nvPr>
        </p:nvSpPr>
        <p:spPr>
          <a:solidFill>
            <a:srgbClr val="FFFFFF"/>
          </a:solidFill>
          <a:ln/>
        </p:spPr>
      </p:sp>
      <p:sp>
        <p:nvSpPr>
          <p:cNvPr id="171011" name="Rectangle 1027">
            <a:extLst>
              <a:ext uri="{FF2B5EF4-FFF2-40B4-BE49-F238E27FC236}">
                <a16:creationId xmlns:a16="http://schemas.microsoft.com/office/drawing/2014/main" id="{EDFB84A6-95F3-8D45-B507-52FF8445CE66}"/>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a:extLst>
              <a:ext uri="{FF2B5EF4-FFF2-40B4-BE49-F238E27FC236}">
                <a16:creationId xmlns:a16="http://schemas.microsoft.com/office/drawing/2014/main" id="{D9C22FC6-B0C3-6142-8E69-54D9E993C9A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EAE811A8-3652-AA4D-838D-88C43D0B3F83}" type="slidenum">
              <a:rPr lang="en-US" altLang="en-US" baseline="0"/>
              <a:pPr/>
              <a:t>79</a:t>
            </a:fld>
            <a:endParaRPr lang="en-US" altLang="en-US" baseline="0" dirty="0"/>
          </a:p>
        </p:txBody>
      </p:sp>
      <p:sp>
        <p:nvSpPr>
          <p:cNvPr id="173058" name="Rectangle 2">
            <a:extLst>
              <a:ext uri="{FF2B5EF4-FFF2-40B4-BE49-F238E27FC236}">
                <a16:creationId xmlns:a16="http://schemas.microsoft.com/office/drawing/2014/main" id="{863445FF-920E-D44F-8CE0-FAB075E1C7F0}"/>
              </a:ext>
            </a:extLst>
          </p:cNvPr>
          <p:cNvSpPr>
            <a:spLocks noGrp="1" noRot="1" noChangeAspect="1" noChangeArrowheads="1" noTextEdit="1"/>
          </p:cNvSpPr>
          <p:nvPr>
            <p:ph type="sldImg"/>
          </p:nvPr>
        </p:nvSpPr>
        <p:spPr>
          <a:solidFill>
            <a:srgbClr val="FFFFFF"/>
          </a:solidFill>
          <a:ln/>
        </p:spPr>
      </p:sp>
      <p:sp>
        <p:nvSpPr>
          <p:cNvPr id="173059" name="Rectangle 3">
            <a:extLst>
              <a:ext uri="{FF2B5EF4-FFF2-40B4-BE49-F238E27FC236}">
                <a16:creationId xmlns:a16="http://schemas.microsoft.com/office/drawing/2014/main" id="{AA66E158-BB3F-374C-A73D-B5A5017DF5B8}"/>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BBF3A2D0-63B0-794F-BA49-9E0331ABC1D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67443E5D-F14C-A346-946E-DA78664B9A2F}" type="slidenum">
              <a:rPr lang="en-US" altLang="en-US" baseline="0"/>
              <a:pPr/>
              <a:t>8</a:t>
            </a:fld>
            <a:endParaRPr lang="en-US" altLang="en-US" baseline="0" dirty="0"/>
          </a:p>
        </p:txBody>
      </p:sp>
      <p:sp>
        <p:nvSpPr>
          <p:cNvPr id="29698" name="Rectangle 2">
            <a:extLst>
              <a:ext uri="{FF2B5EF4-FFF2-40B4-BE49-F238E27FC236}">
                <a16:creationId xmlns:a16="http://schemas.microsoft.com/office/drawing/2014/main" id="{6127B15E-5050-2843-888D-F09EC4EC4E84}"/>
              </a:ext>
            </a:extLst>
          </p:cNvPr>
          <p:cNvSpPr>
            <a:spLocks noGrp="1" noRot="1" noChangeAspect="1" noChangeArrowheads="1" noTextEdit="1"/>
          </p:cNvSpPr>
          <p:nvPr>
            <p:ph type="sldImg"/>
          </p:nvPr>
        </p:nvSpPr>
        <p:spPr>
          <a:solidFill>
            <a:srgbClr val="FFFFFF"/>
          </a:solidFill>
          <a:ln/>
        </p:spPr>
      </p:sp>
      <p:sp>
        <p:nvSpPr>
          <p:cNvPr id="29699" name="Rectangle 3">
            <a:extLst>
              <a:ext uri="{FF2B5EF4-FFF2-40B4-BE49-F238E27FC236}">
                <a16:creationId xmlns:a16="http://schemas.microsoft.com/office/drawing/2014/main" id="{5D2F6E32-B2D1-364D-8A95-252BB26F6062}"/>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a:extLst>
              <a:ext uri="{FF2B5EF4-FFF2-40B4-BE49-F238E27FC236}">
                <a16:creationId xmlns:a16="http://schemas.microsoft.com/office/drawing/2014/main" id="{2C8AB4D6-A9EE-C94B-B510-D3FF08ECFC3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7D607B66-C8F1-8340-B8C5-D4DFF3D03A56}" type="slidenum">
              <a:rPr lang="en-US" altLang="en-US" baseline="0"/>
              <a:pPr/>
              <a:t>80</a:t>
            </a:fld>
            <a:endParaRPr lang="en-US" altLang="en-US" baseline="0" dirty="0"/>
          </a:p>
        </p:txBody>
      </p:sp>
      <p:sp>
        <p:nvSpPr>
          <p:cNvPr id="175106" name="Rectangle 2">
            <a:extLst>
              <a:ext uri="{FF2B5EF4-FFF2-40B4-BE49-F238E27FC236}">
                <a16:creationId xmlns:a16="http://schemas.microsoft.com/office/drawing/2014/main" id="{5449F963-35F6-B74C-BCE8-228E9C5220BB}"/>
              </a:ext>
            </a:extLst>
          </p:cNvPr>
          <p:cNvSpPr>
            <a:spLocks noGrp="1" noRot="1" noChangeAspect="1" noChangeArrowheads="1" noTextEdit="1"/>
          </p:cNvSpPr>
          <p:nvPr>
            <p:ph type="sldImg"/>
          </p:nvPr>
        </p:nvSpPr>
        <p:spPr>
          <a:solidFill>
            <a:srgbClr val="FFFFFF"/>
          </a:solidFill>
          <a:ln/>
        </p:spPr>
      </p:sp>
      <p:sp>
        <p:nvSpPr>
          <p:cNvPr id="175107" name="Rectangle 3">
            <a:extLst>
              <a:ext uri="{FF2B5EF4-FFF2-40B4-BE49-F238E27FC236}">
                <a16:creationId xmlns:a16="http://schemas.microsoft.com/office/drawing/2014/main" id="{96D4CB11-D7F4-7942-BA21-E050D0684ABF}"/>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a:extLst>
              <a:ext uri="{FF2B5EF4-FFF2-40B4-BE49-F238E27FC236}">
                <a16:creationId xmlns:a16="http://schemas.microsoft.com/office/drawing/2014/main" id="{B6DC8265-F458-2947-A3F3-A346C42014B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56EFEB05-E8C0-F24F-A040-58C8E637C671}" type="slidenum">
              <a:rPr lang="en-US" altLang="en-US" baseline="0"/>
              <a:pPr/>
              <a:t>81</a:t>
            </a:fld>
            <a:endParaRPr lang="en-US" altLang="en-US" baseline="0" dirty="0"/>
          </a:p>
        </p:txBody>
      </p:sp>
      <p:sp>
        <p:nvSpPr>
          <p:cNvPr id="177154" name="Rectangle 2">
            <a:extLst>
              <a:ext uri="{FF2B5EF4-FFF2-40B4-BE49-F238E27FC236}">
                <a16:creationId xmlns:a16="http://schemas.microsoft.com/office/drawing/2014/main" id="{C7495804-73F7-E447-81FB-C2D7C221F477}"/>
              </a:ext>
            </a:extLst>
          </p:cNvPr>
          <p:cNvSpPr>
            <a:spLocks noGrp="1" noRot="1" noChangeAspect="1" noChangeArrowheads="1" noTextEdit="1"/>
          </p:cNvSpPr>
          <p:nvPr>
            <p:ph type="sldImg"/>
          </p:nvPr>
        </p:nvSpPr>
        <p:spPr>
          <a:solidFill>
            <a:srgbClr val="FFFFFF"/>
          </a:solidFill>
          <a:ln/>
        </p:spPr>
      </p:sp>
      <p:sp>
        <p:nvSpPr>
          <p:cNvPr id="177155" name="Rectangle 3">
            <a:extLst>
              <a:ext uri="{FF2B5EF4-FFF2-40B4-BE49-F238E27FC236}">
                <a16:creationId xmlns:a16="http://schemas.microsoft.com/office/drawing/2014/main" id="{C29F7481-084C-0B4E-96FF-CCE85C3ED7E3}"/>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a:extLst>
              <a:ext uri="{FF2B5EF4-FFF2-40B4-BE49-F238E27FC236}">
                <a16:creationId xmlns:a16="http://schemas.microsoft.com/office/drawing/2014/main" id="{D7041957-3134-E143-AD10-57D4F6C17CD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1D8FCC2F-96D7-F244-8257-E052DB447795}" type="slidenum">
              <a:rPr lang="en-US" altLang="en-US" baseline="0"/>
              <a:pPr/>
              <a:t>82</a:t>
            </a:fld>
            <a:endParaRPr lang="en-US" altLang="en-US" baseline="0" dirty="0"/>
          </a:p>
        </p:txBody>
      </p:sp>
      <p:sp>
        <p:nvSpPr>
          <p:cNvPr id="179202" name="Rectangle 2">
            <a:extLst>
              <a:ext uri="{FF2B5EF4-FFF2-40B4-BE49-F238E27FC236}">
                <a16:creationId xmlns:a16="http://schemas.microsoft.com/office/drawing/2014/main" id="{1506C488-28F9-8148-B7E4-4D80634C0424}"/>
              </a:ext>
            </a:extLst>
          </p:cNvPr>
          <p:cNvSpPr>
            <a:spLocks noGrp="1" noRot="1" noChangeAspect="1" noChangeArrowheads="1" noTextEdit="1"/>
          </p:cNvSpPr>
          <p:nvPr>
            <p:ph type="sldImg"/>
          </p:nvPr>
        </p:nvSpPr>
        <p:spPr>
          <a:solidFill>
            <a:srgbClr val="FFFFFF"/>
          </a:solidFill>
          <a:ln/>
        </p:spPr>
      </p:sp>
      <p:sp>
        <p:nvSpPr>
          <p:cNvPr id="179203" name="Rectangle 3">
            <a:extLst>
              <a:ext uri="{FF2B5EF4-FFF2-40B4-BE49-F238E27FC236}">
                <a16:creationId xmlns:a16="http://schemas.microsoft.com/office/drawing/2014/main" id="{D84431E1-AFB0-CD4F-BBA5-C65283658369}"/>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a:extLst>
              <a:ext uri="{FF2B5EF4-FFF2-40B4-BE49-F238E27FC236}">
                <a16:creationId xmlns:a16="http://schemas.microsoft.com/office/drawing/2014/main" id="{C50F6E72-3BDB-CC49-8D8B-5AB5FA264C1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6619D643-B3C3-B04B-9D22-0D5670CA7D73}" type="slidenum">
              <a:rPr lang="en-US" altLang="en-US" baseline="0"/>
              <a:pPr/>
              <a:t>83</a:t>
            </a:fld>
            <a:endParaRPr lang="en-US" altLang="en-US" baseline="0" dirty="0"/>
          </a:p>
        </p:txBody>
      </p:sp>
      <p:sp>
        <p:nvSpPr>
          <p:cNvPr id="183298" name="Rectangle 2">
            <a:extLst>
              <a:ext uri="{FF2B5EF4-FFF2-40B4-BE49-F238E27FC236}">
                <a16:creationId xmlns:a16="http://schemas.microsoft.com/office/drawing/2014/main" id="{96E9F47A-15AF-E74C-8B54-7E56A61276BB}"/>
              </a:ext>
            </a:extLst>
          </p:cNvPr>
          <p:cNvSpPr>
            <a:spLocks noGrp="1" noRot="1" noChangeAspect="1" noChangeArrowheads="1" noTextEdit="1"/>
          </p:cNvSpPr>
          <p:nvPr>
            <p:ph type="sldImg"/>
          </p:nvPr>
        </p:nvSpPr>
        <p:spPr>
          <a:solidFill>
            <a:srgbClr val="FFFFFF"/>
          </a:solidFill>
          <a:ln/>
        </p:spPr>
      </p:sp>
      <p:sp>
        <p:nvSpPr>
          <p:cNvPr id="183299" name="Rectangle 3">
            <a:extLst>
              <a:ext uri="{FF2B5EF4-FFF2-40B4-BE49-F238E27FC236}">
                <a16:creationId xmlns:a16="http://schemas.microsoft.com/office/drawing/2014/main" id="{33772210-D754-5449-BB71-20C2397FA105}"/>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a:extLst>
              <a:ext uri="{FF2B5EF4-FFF2-40B4-BE49-F238E27FC236}">
                <a16:creationId xmlns:a16="http://schemas.microsoft.com/office/drawing/2014/main" id="{62A14F8F-EC6E-D045-A1B7-6A497EA471D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AB5D4615-0F1F-6647-A186-A39FC7FBC1E3}" type="slidenum">
              <a:rPr lang="en-US" altLang="en-US" baseline="0"/>
              <a:pPr/>
              <a:t>84</a:t>
            </a:fld>
            <a:endParaRPr lang="en-US" altLang="en-US" baseline="0" dirty="0"/>
          </a:p>
        </p:txBody>
      </p:sp>
      <p:sp>
        <p:nvSpPr>
          <p:cNvPr id="185346" name="Rectangle 2">
            <a:extLst>
              <a:ext uri="{FF2B5EF4-FFF2-40B4-BE49-F238E27FC236}">
                <a16:creationId xmlns:a16="http://schemas.microsoft.com/office/drawing/2014/main" id="{4F68CE5E-C72E-7347-994C-CE2EE8DB0849}"/>
              </a:ext>
            </a:extLst>
          </p:cNvPr>
          <p:cNvSpPr>
            <a:spLocks noGrp="1" noRot="1" noChangeAspect="1" noChangeArrowheads="1" noTextEdit="1"/>
          </p:cNvSpPr>
          <p:nvPr>
            <p:ph type="sldImg"/>
          </p:nvPr>
        </p:nvSpPr>
        <p:spPr>
          <a:solidFill>
            <a:srgbClr val="FFFFFF"/>
          </a:solidFill>
          <a:ln/>
        </p:spPr>
      </p:sp>
      <p:sp>
        <p:nvSpPr>
          <p:cNvPr id="185347" name="Rectangle 3">
            <a:extLst>
              <a:ext uri="{FF2B5EF4-FFF2-40B4-BE49-F238E27FC236}">
                <a16:creationId xmlns:a16="http://schemas.microsoft.com/office/drawing/2014/main" id="{E36E23C5-AC36-3D45-94FD-41536BA0E33F}"/>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a:extLst>
              <a:ext uri="{FF2B5EF4-FFF2-40B4-BE49-F238E27FC236}">
                <a16:creationId xmlns:a16="http://schemas.microsoft.com/office/drawing/2014/main" id="{FEDFA911-082F-A24C-B4CD-3A87B92F7A3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CA95FA18-59FC-E146-8E8A-38D54463D885}" type="slidenum">
              <a:rPr lang="en-US" altLang="en-US" baseline="0"/>
              <a:pPr/>
              <a:t>85</a:t>
            </a:fld>
            <a:endParaRPr lang="en-US" altLang="en-US" baseline="0" dirty="0"/>
          </a:p>
        </p:txBody>
      </p:sp>
      <p:sp>
        <p:nvSpPr>
          <p:cNvPr id="187394" name="Rectangle 2">
            <a:extLst>
              <a:ext uri="{FF2B5EF4-FFF2-40B4-BE49-F238E27FC236}">
                <a16:creationId xmlns:a16="http://schemas.microsoft.com/office/drawing/2014/main" id="{DAC6215D-B7C4-B545-B975-3BA0C9939AB5}"/>
              </a:ext>
            </a:extLst>
          </p:cNvPr>
          <p:cNvSpPr>
            <a:spLocks noGrp="1" noRot="1" noChangeAspect="1" noChangeArrowheads="1" noTextEdit="1"/>
          </p:cNvSpPr>
          <p:nvPr>
            <p:ph type="sldImg"/>
          </p:nvPr>
        </p:nvSpPr>
        <p:spPr>
          <a:solidFill>
            <a:srgbClr val="FFFFFF"/>
          </a:solidFill>
          <a:ln/>
        </p:spPr>
      </p:sp>
      <p:sp>
        <p:nvSpPr>
          <p:cNvPr id="187395" name="Rectangle 3">
            <a:extLst>
              <a:ext uri="{FF2B5EF4-FFF2-40B4-BE49-F238E27FC236}">
                <a16:creationId xmlns:a16="http://schemas.microsoft.com/office/drawing/2014/main" id="{C13EC291-5BEB-724E-ABE9-E995E2C2A694}"/>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a:extLst>
              <a:ext uri="{FF2B5EF4-FFF2-40B4-BE49-F238E27FC236}">
                <a16:creationId xmlns:a16="http://schemas.microsoft.com/office/drawing/2014/main" id="{51967086-B91B-4741-99B5-2152542DBD7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6C4B2EF3-6458-E249-B7FC-4AE535BEC092}" type="slidenum">
              <a:rPr lang="en-US" altLang="en-US" baseline="0"/>
              <a:pPr/>
              <a:t>86</a:t>
            </a:fld>
            <a:endParaRPr lang="en-US" altLang="en-US" baseline="0" dirty="0"/>
          </a:p>
        </p:txBody>
      </p:sp>
      <p:sp>
        <p:nvSpPr>
          <p:cNvPr id="189442" name="Rectangle 2">
            <a:extLst>
              <a:ext uri="{FF2B5EF4-FFF2-40B4-BE49-F238E27FC236}">
                <a16:creationId xmlns:a16="http://schemas.microsoft.com/office/drawing/2014/main" id="{A1E191B4-BF16-194D-BD44-7911CA20DF93}"/>
              </a:ext>
            </a:extLst>
          </p:cNvPr>
          <p:cNvSpPr>
            <a:spLocks noGrp="1" noRot="1" noChangeAspect="1" noChangeArrowheads="1" noTextEdit="1"/>
          </p:cNvSpPr>
          <p:nvPr>
            <p:ph type="sldImg"/>
          </p:nvPr>
        </p:nvSpPr>
        <p:spPr>
          <a:solidFill>
            <a:srgbClr val="FFFFFF"/>
          </a:solidFill>
          <a:ln/>
        </p:spPr>
      </p:sp>
      <p:sp>
        <p:nvSpPr>
          <p:cNvPr id="189443" name="Rectangle 3">
            <a:extLst>
              <a:ext uri="{FF2B5EF4-FFF2-40B4-BE49-F238E27FC236}">
                <a16:creationId xmlns:a16="http://schemas.microsoft.com/office/drawing/2014/main" id="{F150A5DD-69C1-1245-A27B-16C66AD45A22}"/>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a:extLst>
              <a:ext uri="{FF2B5EF4-FFF2-40B4-BE49-F238E27FC236}">
                <a16:creationId xmlns:a16="http://schemas.microsoft.com/office/drawing/2014/main" id="{CEB0CF62-FA03-F043-B71B-C17F1517B09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942C746D-4E2E-E847-9E51-5670EBCBFE87}" type="slidenum">
              <a:rPr lang="en-US" altLang="en-US" baseline="0"/>
              <a:pPr/>
              <a:t>87</a:t>
            </a:fld>
            <a:endParaRPr lang="en-US" altLang="en-US" baseline="0" dirty="0"/>
          </a:p>
        </p:txBody>
      </p:sp>
      <p:sp>
        <p:nvSpPr>
          <p:cNvPr id="191490" name="Rectangle 1026">
            <a:extLst>
              <a:ext uri="{FF2B5EF4-FFF2-40B4-BE49-F238E27FC236}">
                <a16:creationId xmlns:a16="http://schemas.microsoft.com/office/drawing/2014/main" id="{E48C78A5-E0FD-4B4C-BB6A-C8EE803E8496}"/>
              </a:ext>
            </a:extLst>
          </p:cNvPr>
          <p:cNvSpPr>
            <a:spLocks noGrp="1" noRot="1" noChangeAspect="1" noChangeArrowheads="1" noTextEdit="1"/>
          </p:cNvSpPr>
          <p:nvPr>
            <p:ph type="sldImg"/>
          </p:nvPr>
        </p:nvSpPr>
        <p:spPr>
          <a:solidFill>
            <a:srgbClr val="FFFFFF"/>
          </a:solidFill>
          <a:ln/>
        </p:spPr>
      </p:sp>
      <p:sp>
        <p:nvSpPr>
          <p:cNvPr id="191491" name="Rectangle 1027">
            <a:extLst>
              <a:ext uri="{FF2B5EF4-FFF2-40B4-BE49-F238E27FC236}">
                <a16:creationId xmlns:a16="http://schemas.microsoft.com/office/drawing/2014/main" id="{AA3DCA64-BAEB-3041-910E-63454FCE1512}"/>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a:extLst>
              <a:ext uri="{FF2B5EF4-FFF2-40B4-BE49-F238E27FC236}">
                <a16:creationId xmlns:a16="http://schemas.microsoft.com/office/drawing/2014/main" id="{2EEB64EC-1C20-694F-B418-0CEA5FDE578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502635C9-0C5E-2F45-9B44-B88A76DD36EF}" type="slidenum">
              <a:rPr lang="en-US" altLang="en-US" baseline="0"/>
              <a:pPr/>
              <a:t>88</a:t>
            </a:fld>
            <a:endParaRPr lang="en-US" altLang="en-US" baseline="0" dirty="0"/>
          </a:p>
        </p:txBody>
      </p:sp>
      <p:sp>
        <p:nvSpPr>
          <p:cNvPr id="193538" name="Rectangle 2">
            <a:extLst>
              <a:ext uri="{FF2B5EF4-FFF2-40B4-BE49-F238E27FC236}">
                <a16:creationId xmlns:a16="http://schemas.microsoft.com/office/drawing/2014/main" id="{D2834C5D-B860-4541-BBD2-352A50213CB5}"/>
              </a:ext>
            </a:extLst>
          </p:cNvPr>
          <p:cNvSpPr>
            <a:spLocks noGrp="1" noRot="1" noChangeAspect="1" noChangeArrowheads="1" noTextEdit="1"/>
          </p:cNvSpPr>
          <p:nvPr>
            <p:ph type="sldImg"/>
          </p:nvPr>
        </p:nvSpPr>
        <p:spPr>
          <a:solidFill>
            <a:srgbClr val="FFFFFF"/>
          </a:solidFill>
          <a:ln/>
        </p:spPr>
      </p:sp>
      <p:sp>
        <p:nvSpPr>
          <p:cNvPr id="193539" name="Rectangle 3">
            <a:extLst>
              <a:ext uri="{FF2B5EF4-FFF2-40B4-BE49-F238E27FC236}">
                <a16:creationId xmlns:a16="http://schemas.microsoft.com/office/drawing/2014/main" id="{B05D5013-10D8-3645-A673-3D1A97FCAB53}"/>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a:extLst>
              <a:ext uri="{FF2B5EF4-FFF2-40B4-BE49-F238E27FC236}">
                <a16:creationId xmlns:a16="http://schemas.microsoft.com/office/drawing/2014/main" id="{9CB07B7C-445A-EC4A-9B66-4DF794F8DB1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4B5980CB-43F6-D542-A39B-70D2884FA389}" type="slidenum">
              <a:rPr lang="en-US" altLang="en-US" baseline="0"/>
              <a:pPr/>
              <a:t>89</a:t>
            </a:fld>
            <a:endParaRPr lang="en-US" altLang="en-US" baseline="0" dirty="0"/>
          </a:p>
        </p:txBody>
      </p:sp>
      <p:sp>
        <p:nvSpPr>
          <p:cNvPr id="195586" name="Rectangle 2">
            <a:extLst>
              <a:ext uri="{FF2B5EF4-FFF2-40B4-BE49-F238E27FC236}">
                <a16:creationId xmlns:a16="http://schemas.microsoft.com/office/drawing/2014/main" id="{633EAA97-AFE1-8D4D-8485-747F6F2C91B5}"/>
              </a:ext>
            </a:extLst>
          </p:cNvPr>
          <p:cNvSpPr>
            <a:spLocks noGrp="1" noRot="1" noChangeAspect="1" noChangeArrowheads="1" noTextEdit="1"/>
          </p:cNvSpPr>
          <p:nvPr>
            <p:ph type="sldImg"/>
          </p:nvPr>
        </p:nvSpPr>
        <p:spPr>
          <a:solidFill>
            <a:srgbClr val="FFFFFF"/>
          </a:solidFill>
          <a:ln/>
        </p:spPr>
      </p:sp>
      <p:sp>
        <p:nvSpPr>
          <p:cNvPr id="195587" name="Rectangle 3">
            <a:extLst>
              <a:ext uri="{FF2B5EF4-FFF2-40B4-BE49-F238E27FC236}">
                <a16:creationId xmlns:a16="http://schemas.microsoft.com/office/drawing/2014/main" id="{7469B79C-8BD0-694C-8F74-3685A34BE4A2}"/>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A55C0168-59E9-9B49-BA34-F5636F23B54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C3D94649-0A9F-5E4A-B39E-F5A57D8CBC82}" type="slidenum">
              <a:rPr lang="en-US" altLang="en-US" baseline="0"/>
              <a:pPr/>
              <a:t>9</a:t>
            </a:fld>
            <a:endParaRPr lang="en-US" altLang="en-US" baseline="0" dirty="0"/>
          </a:p>
        </p:txBody>
      </p:sp>
      <p:sp>
        <p:nvSpPr>
          <p:cNvPr id="31746" name="Rectangle 1026">
            <a:extLst>
              <a:ext uri="{FF2B5EF4-FFF2-40B4-BE49-F238E27FC236}">
                <a16:creationId xmlns:a16="http://schemas.microsoft.com/office/drawing/2014/main" id="{29229F05-2BFA-AE42-837C-D6379BBAF7A0}"/>
              </a:ext>
            </a:extLst>
          </p:cNvPr>
          <p:cNvSpPr>
            <a:spLocks noGrp="1" noRot="1" noChangeAspect="1" noChangeArrowheads="1" noTextEdit="1"/>
          </p:cNvSpPr>
          <p:nvPr>
            <p:ph type="sldImg"/>
          </p:nvPr>
        </p:nvSpPr>
        <p:spPr>
          <a:solidFill>
            <a:srgbClr val="FFFFFF"/>
          </a:solidFill>
          <a:ln/>
        </p:spPr>
      </p:sp>
      <p:sp>
        <p:nvSpPr>
          <p:cNvPr id="31747" name="Rectangle 1027">
            <a:extLst>
              <a:ext uri="{FF2B5EF4-FFF2-40B4-BE49-F238E27FC236}">
                <a16:creationId xmlns:a16="http://schemas.microsoft.com/office/drawing/2014/main" id="{AFF815EC-17EA-CE4C-B045-3DE389990B3A}"/>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a:extLst>
              <a:ext uri="{FF2B5EF4-FFF2-40B4-BE49-F238E27FC236}">
                <a16:creationId xmlns:a16="http://schemas.microsoft.com/office/drawing/2014/main" id="{325F59A7-3092-5043-B0D3-C5037C7F7C0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C1FC09FC-E2B2-0246-816B-688FADEC59A8}" type="slidenum">
              <a:rPr lang="en-US" altLang="en-US" baseline="0"/>
              <a:pPr/>
              <a:t>90</a:t>
            </a:fld>
            <a:endParaRPr lang="en-US" altLang="en-US" baseline="0" dirty="0"/>
          </a:p>
        </p:txBody>
      </p:sp>
      <p:sp>
        <p:nvSpPr>
          <p:cNvPr id="197634" name="Rectangle 1026">
            <a:extLst>
              <a:ext uri="{FF2B5EF4-FFF2-40B4-BE49-F238E27FC236}">
                <a16:creationId xmlns:a16="http://schemas.microsoft.com/office/drawing/2014/main" id="{BA4D56D6-6B97-D540-B4B0-9BB4B396E292}"/>
              </a:ext>
            </a:extLst>
          </p:cNvPr>
          <p:cNvSpPr>
            <a:spLocks noGrp="1" noRot="1" noChangeAspect="1" noChangeArrowheads="1" noTextEdit="1"/>
          </p:cNvSpPr>
          <p:nvPr>
            <p:ph type="sldImg"/>
          </p:nvPr>
        </p:nvSpPr>
        <p:spPr>
          <a:solidFill>
            <a:srgbClr val="FFFFFF"/>
          </a:solidFill>
          <a:ln/>
        </p:spPr>
      </p:sp>
      <p:sp>
        <p:nvSpPr>
          <p:cNvPr id="197635" name="Rectangle 1027">
            <a:extLst>
              <a:ext uri="{FF2B5EF4-FFF2-40B4-BE49-F238E27FC236}">
                <a16:creationId xmlns:a16="http://schemas.microsoft.com/office/drawing/2014/main" id="{D79E6924-A065-2D4B-8467-480E2DC911C6}"/>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a:extLst>
              <a:ext uri="{FF2B5EF4-FFF2-40B4-BE49-F238E27FC236}">
                <a16:creationId xmlns:a16="http://schemas.microsoft.com/office/drawing/2014/main" id="{3FE1FCB6-B9B2-A741-847E-FFEBD577C87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44219058-E802-4C45-9AE5-26A1EEF74617}" type="slidenum">
              <a:rPr lang="en-US" altLang="en-US" baseline="0"/>
              <a:pPr/>
              <a:t>91</a:t>
            </a:fld>
            <a:endParaRPr lang="en-US" altLang="en-US" baseline="0" dirty="0"/>
          </a:p>
        </p:txBody>
      </p:sp>
      <p:sp>
        <p:nvSpPr>
          <p:cNvPr id="199682" name="Rectangle 1026">
            <a:extLst>
              <a:ext uri="{FF2B5EF4-FFF2-40B4-BE49-F238E27FC236}">
                <a16:creationId xmlns:a16="http://schemas.microsoft.com/office/drawing/2014/main" id="{934A82F6-528D-6546-8386-72029672D475}"/>
              </a:ext>
            </a:extLst>
          </p:cNvPr>
          <p:cNvSpPr>
            <a:spLocks noGrp="1" noRot="1" noChangeAspect="1" noChangeArrowheads="1" noTextEdit="1"/>
          </p:cNvSpPr>
          <p:nvPr>
            <p:ph type="sldImg"/>
          </p:nvPr>
        </p:nvSpPr>
        <p:spPr>
          <a:solidFill>
            <a:srgbClr val="FFFFFF"/>
          </a:solidFill>
          <a:ln/>
        </p:spPr>
      </p:sp>
      <p:sp>
        <p:nvSpPr>
          <p:cNvPr id="199683" name="Rectangle 1027">
            <a:extLst>
              <a:ext uri="{FF2B5EF4-FFF2-40B4-BE49-F238E27FC236}">
                <a16:creationId xmlns:a16="http://schemas.microsoft.com/office/drawing/2014/main" id="{280DFEA3-0717-4F48-8BF2-112C1E94AF0C}"/>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7">
            <a:extLst>
              <a:ext uri="{FF2B5EF4-FFF2-40B4-BE49-F238E27FC236}">
                <a16:creationId xmlns:a16="http://schemas.microsoft.com/office/drawing/2014/main" id="{967409FD-334E-0C42-B5BA-D9C6C69CD6A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504D8FDD-631A-CB48-B790-4B3F32DACC3B}" type="slidenum">
              <a:rPr lang="en-US" altLang="en-US" baseline="0"/>
              <a:pPr/>
              <a:t>92</a:t>
            </a:fld>
            <a:endParaRPr lang="en-US" altLang="en-US" baseline="0" dirty="0"/>
          </a:p>
        </p:txBody>
      </p:sp>
      <p:sp>
        <p:nvSpPr>
          <p:cNvPr id="201730" name="Rectangle 2">
            <a:extLst>
              <a:ext uri="{FF2B5EF4-FFF2-40B4-BE49-F238E27FC236}">
                <a16:creationId xmlns:a16="http://schemas.microsoft.com/office/drawing/2014/main" id="{E3FB7B38-C0DE-CF47-A40C-A564A169798C}"/>
              </a:ext>
            </a:extLst>
          </p:cNvPr>
          <p:cNvSpPr>
            <a:spLocks noGrp="1" noRot="1" noChangeAspect="1" noChangeArrowheads="1" noTextEdit="1"/>
          </p:cNvSpPr>
          <p:nvPr>
            <p:ph type="sldImg"/>
          </p:nvPr>
        </p:nvSpPr>
        <p:spPr>
          <a:solidFill>
            <a:srgbClr val="FFFFFF"/>
          </a:solidFill>
          <a:ln/>
        </p:spPr>
      </p:sp>
      <p:sp>
        <p:nvSpPr>
          <p:cNvPr id="201731" name="Rectangle 3">
            <a:extLst>
              <a:ext uri="{FF2B5EF4-FFF2-40B4-BE49-F238E27FC236}">
                <a16:creationId xmlns:a16="http://schemas.microsoft.com/office/drawing/2014/main" id="{F5476A88-36C5-BC47-9B86-A54A6BA1D61D}"/>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a:extLst>
              <a:ext uri="{FF2B5EF4-FFF2-40B4-BE49-F238E27FC236}">
                <a16:creationId xmlns:a16="http://schemas.microsoft.com/office/drawing/2014/main" id="{383739A2-F8F1-3242-992A-F6BE5C83CEF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B9D8B5A0-D6AD-1449-9128-FC6BA83E3E57}" type="slidenum">
              <a:rPr lang="en-US" altLang="en-US" baseline="0"/>
              <a:pPr/>
              <a:t>93</a:t>
            </a:fld>
            <a:endParaRPr lang="en-US" altLang="en-US" baseline="0" dirty="0"/>
          </a:p>
        </p:txBody>
      </p:sp>
      <p:sp>
        <p:nvSpPr>
          <p:cNvPr id="203778" name="Rectangle 1026">
            <a:extLst>
              <a:ext uri="{FF2B5EF4-FFF2-40B4-BE49-F238E27FC236}">
                <a16:creationId xmlns:a16="http://schemas.microsoft.com/office/drawing/2014/main" id="{516987F8-5FA3-4048-B74D-80E92A6A509A}"/>
              </a:ext>
            </a:extLst>
          </p:cNvPr>
          <p:cNvSpPr>
            <a:spLocks noGrp="1" noRot="1" noChangeAspect="1" noChangeArrowheads="1" noTextEdit="1"/>
          </p:cNvSpPr>
          <p:nvPr>
            <p:ph type="sldImg"/>
          </p:nvPr>
        </p:nvSpPr>
        <p:spPr>
          <a:solidFill>
            <a:srgbClr val="FFFFFF"/>
          </a:solidFill>
          <a:ln/>
        </p:spPr>
      </p:sp>
      <p:sp>
        <p:nvSpPr>
          <p:cNvPr id="203779" name="Rectangle 1027">
            <a:extLst>
              <a:ext uri="{FF2B5EF4-FFF2-40B4-BE49-F238E27FC236}">
                <a16:creationId xmlns:a16="http://schemas.microsoft.com/office/drawing/2014/main" id="{6B515743-3A82-DE45-88BB-4006BB3A96C9}"/>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7">
            <a:extLst>
              <a:ext uri="{FF2B5EF4-FFF2-40B4-BE49-F238E27FC236}">
                <a16:creationId xmlns:a16="http://schemas.microsoft.com/office/drawing/2014/main" id="{6B3318CB-30A7-1740-830D-3B7C44302F3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159F2B14-7E2E-4F46-B020-B6B83ECC6BAF}" type="slidenum">
              <a:rPr lang="en-US" altLang="en-US" baseline="0"/>
              <a:pPr/>
              <a:t>94</a:t>
            </a:fld>
            <a:endParaRPr lang="en-US" altLang="en-US" baseline="0" dirty="0"/>
          </a:p>
        </p:txBody>
      </p:sp>
      <p:sp>
        <p:nvSpPr>
          <p:cNvPr id="205826" name="Rectangle 1026">
            <a:extLst>
              <a:ext uri="{FF2B5EF4-FFF2-40B4-BE49-F238E27FC236}">
                <a16:creationId xmlns:a16="http://schemas.microsoft.com/office/drawing/2014/main" id="{A2FA0B47-1D4F-8445-ACE9-E4003822EBA0}"/>
              </a:ext>
            </a:extLst>
          </p:cNvPr>
          <p:cNvSpPr>
            <a:spLocks noGrp="1" noRot="1" noChangeAspect="1" noChangeArrowheads="1" noTextEdit="1"/>
          </p:cNvSpPr>
          <p:nvPr>
            <p:ph type="sldImg"/>
          </p:nvPr>
        </p:nvSpPr>
        <p:spPr>
          <a:solidFill>
            <a:srgbClr val="FFFFFF"/>
          </a:solidFill>
          <a:ln/>
        </p:spPr>
      </p:sp>
      <p:sp>
        <p:nvSpPr>
          <p:cNvPr id="205827" name="Rectangle 1027">
            <a:extLst>
              <a:ext uri="{FF2B5EF4-FFF2-40B4-BE49-F238E27FC236}">
                <a16:creationId xmlns:a16="http://schemas.microsoft.com/office/drawing/2014/main" id="{2ACAEDB8-63AB-444D-88BF-4344C7C4DFBA}"/>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7">
            <a:extLst>
              <a:ext uri="{FF2B5EF4-FFF2-40B4-BE49-F238E27FC236}">
                <a16:creationId xmlns:a16="http://schemas.microsoft.com/office/drawing/2014/main" id="{57B6C0E4-9294-F646-86BB-D6058A90F66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E77DB7BC-CDA5-AE45-9351-A0B8714EF7ED}" type="slidenum">
              <a:rPr lang="en-US" altLang="en-US" baseline="0"/>
              <a:pPr/>
              <a:t>95</a:t>
            </a:fld>
            <a:endParaRPr lang="en-US" altLang="en-US" baseline="0" dirty="0"/>
          </a:p>
        </p:txBody>
      </p:sp>
      <p:sp>
        <p:nvSpPr>
          <p:cNvPr id="207874" name="Rectangle 2">
            <a:extLst>
              <a:ext uri="{FF2B5EF4-FFF2-40B4-BE49-F238E27FC236}">
                <a16:creationId xmlns:a16="http://schemas.microsoft.com/office/drawing/2014/main" id="{E76B3270-E4BE-0449-98D6-FCF2EF3A645E}"/>
              </a:ext>
            </a:extLst>
          </p:cNvPr>
          <p:cNvSpPr>
            <a:spLocks noGrp="1" noRot="1" noChangeAspect="1" noChangeArrowheads="1" noTextEdit="1"/>
          </p:cNvSpPr>
          <p:nvPr>
            <p:ph type="sldImg"/>
          </p:nvPr>
        </p:nvSpPr>
        <p:spPr>
          <a:solidFill>
            <a:srgbClr val="FFFFFF"/>
          </a:solidFill>
          <a:ln/>
        </p:spPr>
      </p:sp>
      <p:sp>
        <p:nvSpPr>
          <p:cNvPr id="207875" name="Rectangle 3">
            <a:extLst>
              <a:ext uri="{FF2B5EF4-FFF2-40B4-BE49-F238E27FC236}">
                <a16:creationId xmlns:a16="http://schemas.microsoft.com/office/drawing/2014/main" id="{F40D0BED-4ECA-9948-8EEC-DD64BB98B491}"/>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7">
            <a:extLst>
              <a:ext uri="{FF2B5EF4-FFF2-40B4-BE49-F238E27FC236}">
                <a16:creationId xmlns:a16="http://schemas.microsoft.com/office/drawing/2014/main" id="{3B176192-B09B-8340-83F4-C3B750B6536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E412144E-B5D4-B643-9B1E-925CAB5056B6}" type="slidenum">
              <a:rPr lang="en-US" altLang="en-US" baseline="0"/>
              <a:pPr/>
              <a:t>96</a:t>
            </a:fld>
            <a:endParaRPr lang="en-US" altLang="en-US" baseline="0" dirty="0"/>
          </a:p>
        </p:txBody>
      </p:sp>
      <p:sp>
        <p:nvSpPr>
          <p:cNvPr id="209922" name="Rectangle 2">
            <a:extLst>
              <a:ext uri="{FF2B5EF4-FFF2-40B4-BE49-F238E27FC236}">
                <a16:creationId xmlns:a16="http://schemas.microsoft.com/office/drawing/2014/main" id="{A9F38F15-9B85-D44E-A6D7-5F1A0EF4E3D7}"/>
              </a:ext>
            </a:extLst>
          </p:cNvPr>
          <p:cNvSpPr>
            <a:spLocks noGrp="1" noRot="1" noChangeAspect="1" noChangeArrowheads="1" noTextEdit="1"/>
          </p:cNvSpPr>
          <p:nvPr>
            <p:ph type="sldImg"/>
          </p:nvPr>
        </p:nvSpPr>
        <p:spPr>
          <a:solidFill>
            <a:srgbClr val="FFFFFF"/>
          </a:solidFill>
          <a:ln/>
        </p:spPr>
      </p:sp>
      <p:sp>
        <p:nvSpPr>
          <p:cNvPr id="209923" name="Rectangle 3">
            <a:extLst>
              <a:ext uri="{FF2B5EF4-FFF2-40B4-BE49-F238E27FC236}">
                <a16:creationId xmlns:a16="http://schemas.microsoft.com/office/drawing/2014/main" id="{286F9933-2B4C-3B4A-81EF-1D13A5949C57}"/>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7">
            <a:extLst>
              <a:ext uri="{FF2B5EF4-FFF2-40B4-BE49-F238E27FC236}">
                <a16:creationId xmlns:a16="http://schemas.microsoft.com/office/drawing/2014/main" id="{8B96C709-6D11-D54B-A4B0-0F679E8AA3B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D4521A28-F266-2E43-9540-A50743F96616}" type="slidenum">
              <a:rPr lang="en-US" altLang="en-US" baseline="0"/>
              <a:pPr/>
              <a:t>97</a:t>
            </a:fld>
            <a:endParaRPr lang="en-US" altLang="en-US" baseline="0" dirty="0"/>
          </a:p>
        </p:txBody>
      </p:sp>
      <p:sp>
        <p:nvSpPr>
          <p:cNvPr id="211970" name="Rectangle 2">
            <a:extLst>
              <a:ext uri="{FF2B5EF4-FFF2-40B4-BE49-F238E27FC236}">
                <a16:creationId xmlns:a16="http://schemas.microsoft.com/office/drawing/2014/main" id="{7AB5345C-537F-984C-845E-F323FB26CB22}"/>
              </a:ext>
            </a:extLst>
          </p:cNvPr>
          <p:cNvSpPr>
            <a:spLocks noGrp="1" noRot="1" noChangeAspect="1" noChangeArrowheads="1" noTextEdit="1"/>
          </p:cNvSpPr>
          <p:nvPr>
            <p:ph type="sldImg"/>
          </p:nvPr>
        </p:nvSpPr>
        <p:spPr>
          <a:solidFill>
            <a:srgbClr val="FFFFFF"/>
          </a:solidFill>
          <a:ln/>
        </p:spPr>
      </p:sp>
      <p:sp>
        <p:nvSpPr>
          <p:cNvPr id="211971" name="Rectangle 3">
            <a:extLst>
              <a:ext uri="{FF2B5EF4-FFF2-40B4-BE49-F238E27FC236}">
                <a16:creationId xmlns:a16="http://schemas.microsoft.com/office/drawing/2014/main" id="{78AFC939-CAD6-8E4C-8F32-16F11DF17DA4}"/>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7">
            <a:extLst>
              <a:ext uri="{FF2B5EF4-FFF2-40B4-BE49-F238E27FC236}">
                <a16:creationId xmlns:a16="http://schemas.microsoft.com/office/drawing/2014/main" id="{76F14F04-9023-E141-92DA-F2877A53B7E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90C88688-BA48-C54D-BE38-862FAB2FB417}" type="slidenum">
              <a:rPr lang="en-US" altLang="en-US" baseline="0"/>
              <a:pPr/>
              <a:t>98</a:t>
            </a:fld>
            <a:endParaRPr lang="en-US" altLang="en-US" baseline="0" dirty="0"/>
          </a:p>
        </p:txBody>
      </p:sp>
      <p:sp>
        <p:nvSpPr>
          <p:cNvPr id="214018" name="Rectangle 1026">
            <a:extLst>
              <a:ext uri="{FF2B5EF4-FFF2-40B4-BE49-F238E27FC236}">
                <a16:creationId xmlns:a16="http://schemas.microsoft.com/office/drawing/2014/main" id="{9DC8007A-7E83-5A43-8A66-56421F54EC99}"/>
              </a:ext>
            </a:extLst>
          </p:cNvPr>
          <p:cNvSpPr>
            <a:spLocks noGrp="1" noRot="1" noChangeAspect="1" noChangeArrowheads="1" noTextEdit="1"/>
          </p:cNvSpPr>
          <p:nvPr>
            <p:ph type="sldImg"/>
          </p:nvPr>
        </p:nvSpPr>
        <p:spPr>
          <a:solidFill>
            <a:srgbClr val="FFFFFF"/>
          </a:solidFill>
          <a:ln/>
        </p:spPr>
      </p:sp>
      <p:sp>
        <p:nvSpPr>
          <p:cNvPr id="214019" name="Rectangle 1027">
            <a:extLst>
              <a:ext uri="{FF2B5EF4-FFF2-40B4-BE49-F238E27FC236}">
                <a16:creationId xmlns:a16="http://schemas.microsoft.com/office/drawing/2014/main" id="{8C92B94D-3885-BF41-9A3E-9B2648D95173}"/>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a:extLst>
              <a:ext uri="{FF2B5EF4-FFF2-40B4-BE49-F238E27FC236}">
                <a16:creationId xmlns:a16="http://schemas.microsoft.com/office/drawing/2014/main" id="{4E69455E-8C72-0745-9DA2-30097E49EB2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fld id="{262C428E-AAB2-E74C-8ED2-D348BB6EE623}" type="slidenum">
              <a:rPr lang="en-US" altLang="en-US" baseline="0"/>
              <a:pPr/>
              <a:t>99</a:t>
            </a:fld>
            <a:endParaRPr lang="en-US" altLang="en-US" baseline="0" dirty="0"/>
          </a:p>
        </p:txBody>
      </p:sp>
      <p:sp>
        <p:nvSpPr>
          <p:cNvPr id="216066" name="Rectangle 2">
            <a:extLst>
              <a:ext uri="{FF2B5EF4-FFF2-40B4-BE49-F238E27FC236}">
                <a16:creationId xmlns:a16="http://schemas.microsoft.com/office/drawing/2014/main" id="{8ECA5071-E726-8641-BE7C-A6C536B67A5C}"/>
              </a:ext>
            </a:extLst>
          </p:cNvPr>
          <p:cNvSpPr>
            <a:spLocks noGrp="1" noRot="1" noChangeAspect="1" noChangeArrowheads="1" noTextEdit="1"/>
          </p:cNvSpPr>
          <p:nvPr>
            <p:ph type="sldImg"/>
          </p:nvPr>
        </p:nvSpPr>
        <p:spPr>
          <a:solidFill>
            <a:srgbClr val="FFFFFF"/>
          </a:solidFill>
          <a:ln/>
        </p:spPr>
      </p:sp>
      <p:sp>
        <p:nvSpPr>
          <p:cNvPr id="216067" name="Rectangle 3">
            <a:extLst>
              <a:ext uri="{FF2B5EF4-FFF2-40B4-BE49-F238E27FC236}">
                <a16:creationId xmlns:a16="http://schemas.microsoft.com/office/drawing/2014/main" id="{2B0A3623-517E-E64F-9333-787483F4620B}"/>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6BDB9BFC-769C-7C41-A46D-189714850626}"/>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a:extLst>
              <a:ext uri="{FF2B5EF4-FFF2-40B4-BE49-F238E27FC236}">
                <a16:creationId xmlns:a16="http://schemas.microsoft.com/office/drawing/2014/main" id="{BEC8033E-B7F1-394C-8CC5-DFAFAB428C44}"/>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a:extLst>
              <a:ext uri="{FF2B5EF4-FFF2-40B4-BE49-F238E27FC236}">
                <a16:creationId xmlns:a16="http://schemas.microsoft.com/office/drawing/2014/main" id="{D8E815C3-7F0B-3346-9AAE-96B1D5933E90}"/>
              </a:ext>
            </a:extLst>
          </p:cNvPr>
          <p:cNvSpPr>
            <a:spLocks noGrp="1" noChangeArrowheads="1"/>
          </p:cNvSpPr>
          <p:nvPr>
            <p:ph type="sldNum" sz="quarter" idx="12"/>
          </p:nvPr>
        </p:nvSpPr>
        <p:spPr>
          <a:ln/>
        </p:spPr>
        <p:txBody>
          <a:bodyPr/>
          <a:lstStyle>
            <a:lvl1pPr>
              <a:defRPr/>
            </a:lvl1pPr>
          </a:lstStyle>
          <a:p>
            <a:pPr>
              <a:defRPr/>
            </a:pPr>
            <a:fld id="{F9B3E149-C8CF-9A40-80C4-F0C3E932BB33}" type="slidenum">
              <a:rPr lang="en-US" altLang="en-US"/>
              <a:pPr>
                <a:defRPr/>
              </a:pPr>
              <a:t>‹#›</a:t>
            </a:fld>
            <a:endParaRPr lang="en-US" altLang="en-US" dirty="0"/>
          </a:p>
        </p:txBody>
      </p:sp>
    </p:spTree>
    <p:extLst>
      <p:ext uri="{BB962C8B-B14F-4D97-AF65-F5344CB8AC3E}">
        <p14:creationId xmlns:p14="http://schemas.microsoft.com/office/powerpoint/2010/main" val="2733685846"/>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1529698-3334-724C-8297-540628B7ED29}"/>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a:extLst>
              <a:ext uri="{FF2B5EF4-FFF2-40B4-BE49-F238E27FC236}">
                <a16:creationId xmlns:a16="http://schemas.microsoft.com/office/drawing/2014/main" id="{6025C90D-D40E-6B4B-887C-8BEBA978A7D2}"/>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a:extLst>
              <a:ext uri="{FF2B5EF4-FFF2-40B4-BE49-F238E27FC236}">
                <a16:creationId xmlns:a16="http://schemas.microsoft.com/office/drawing/2014/main" id="{28667768-1033-6C47-AC44-FF1683426675}"/>
              </a:ext>
            </a:extLst>
          </p:cNvPr>
          <p:cNvSpPr>
            <a:spLocks noGrp="1" noChangeArrowheads="1"/>
          </p:cNvSpPr>
          <p:nvPr>
            <p:ph type="sldNum" sz="quarter" idx="12"/>
          </p:nvPr>
        </p:nvSpPr>
        <p:spPr>
          <a:ln/>
        </p:spPr>
        <p:txBody>
          <a:bodyPr/>
          <a:lstStyle>
            <a:lvl1pPr>
              <a:defRPr/>
            </a:lvl1pPr>
          </a:lstStyle>
          <a:p>
            <a:pPr>
              <a:defRPr/>
            </a:pPr>
            <a:fld id="{7B46903F-7469-5A4F-B6E7-34190EB3045E}" type="slidenum">
              <a:rPr lang="en-US" altLang="en-US"/>
              <a:pPr>
                <a:defRPr/>
              </a:pPr>
              <a:t>‹#›</a:t>
            </a:fld>
            <a:endParaRPr lang="en-US" altLang="en-US" dirty="0"/>
          </a:p>
        </p:txBody>
      </p:sp>
    </p:spTree>
    <p:extLst>
      <p:ext uri="{BB962C8B-B14F-4D97-AF65-F5344CB8AC3E}">
        <p14:creationId xmlns:p14="http://schemas.microsoft.com/office/powerpoint/2010/main" val="13850709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3C5691F-7B41-6148-A2EF-AD2422CFA3D2}"/>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a:extLst>
              <a:ext uri="{FF2B5EF4-FFF2-40B4-BE49-F238E27FC236}">
                <a16:creationId xmlns:a16="http://schemas.microsoft.com/office/drawing/2014/main" id="{A735F7C3-CD73-634E-933C-34A724362E40}"/>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a:extLst>
              <a:ext uri="{FF2B5EF4-FFF2-40B4-BE49-F238E27FC236}">
                <a16:creationId xmlns:a16="http://schemas.microsoft.com/office/drawing/2014/main" id="{156878A9-2DE3-9841-8023-ECEAB616B97A}"/>
              </a:ext>
            </a:extLst>
          </p:cNvPr>
          <p:cNvSpPr>
            <a:spLocks noGrp="1" noChangeArrowheads="1"/>
          </p:cNvSpPr>
          <p:nvPr>
            <p:ph type="sldNum" sz="quarter" idx="12"/>
          </p:nvPr>
        </p:nvSpPr>
        <p:spPr>
          <a:ln/>
        </p:spPr>
        <p:txBody>
          <a:bodyPr/>
          <a:lstStyle>
            <a:lvl1pPr>
              <a:defRPr/>
            </a:lvl1pPr>
          </a:lstStyle>
          <a:p>
            <a:pPr>
              <a:defRPr/>
            </a:pPr>
            <a:fld id="{C700BFF4-E4A2-3C4C-81BD-7F6511A18451}" type="slidenum">
              <a:rPr lang="en-US" altLang="en-US"/>
              <a:pPr>
                <a:defRPr/>
              </a:pPr>
              <a:t>‹#›</a:t>
            </a:fld>
            <a:endParaRPr lang="en-US" altLang="en-US" dirty="0"/>
          </a:p>
        </p:txBody>
      </p:sp>
    </p:spTree>
    <p:extLst>
      <p:ext uri="{BB962C8B-B14F-4D97-AF65-F5344CB8AC3E}">
        <p14:creationId xmlns:p14="http://schemas.microsoft.com/office/powerpoint/2010/main" val="414088512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A40BD14-459F-7A44-993B-C2630F827547}"/>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a:extLst>
              <a:ext uri="{FF2B5EF4-FFF2-40B4-BE49-F238E27FC236}">
                <a16:creationId xmlns:a16="http://schemas.microsoft.com/office/drawing/2014/main" id="{262E5062-0556-9C4C-B20C-B99C7B01721C}"/>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a:extLst>
              <a:ext uri="{FF2B5EF4-FFF2-40B4-BE49-F238E27FC236}">
                <a16:creationId xmlns:a16="http://schemas.microsoft.com/office/drawing/2014/main" id="{16021737-A140-BF41-878F-72390CBD56D9}"/>
              </a:ext>
            </a:extLst>
          </p:cNvPr>
          <p:cNvSpPr>
            <a:spLocks noGrp="1" noChangeArrowheads="1"/>
          </p:cNvSpPr>
          <p:nvPr>
            <p:ph type="sldNum" sz="quarter" idx="12"/>
          </p:nvPr>
        </p:nvSpPr>
        <p:spPr>
          <a:ln/>
        </p:spPr>
        <p:txBody>
          <a:bodyPr/>
          <a:lstStyle>
            <a:lvl1pPr>
              <a:defRPr/>
            </a:lvl1pPr>
          </a:lstStyle>
          <a:p>
            <a:pPr>
              <a:defRPr/>
            </a:pPr>
            <a:fld id="{529783E7-154D-AF47-857A-4DBA50483716}" type="slidenum">
              <a:rPr lang="en-US" altLang="en-US"/>
              <a:pPr>
                <a:defRPr/>
              </a:pPr>
              <a:t>‹#›</a:t>
            </a:fld>
            <a:endParaRPr lang="en-US" altLang="en-US" dirty="0"/>
          </a:p>
        </p:txBody>
      </p:sp>
    </p:spTree>
    <p:extLst>
      <p:ext uri="{BB962C8B-B14F-4D97-AF65-F5344CB8AC3E}">
        <p14:creationId xmlns:p14="http://schemas.microsoft.com/office/powerpoint/2010/main" val="348456851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BC8445FD-6419-154B-A0EB-2530C0E9C260}"/>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a:extLst>
              <a:ext uri="{FF2B5EF4-FFF2-40B4-BE49-F238E27FC236}">
                <a16:creationId xmlns:a16="http://schemas.microsoft.com/office/drawing/2014/main" id="{388AE5A5-8F52-AC4B-9B8C-07539F96090E}"/>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a:extLst>
              <a:ext uri="{FF2B5EF4-FFF2-40B4-BE49-F238E27FC236}">
                <a16:creationId xmlns:a16="http://schemas.microsoft.com/office/drawing/2014/main" id="{A6781FD6-2609-164A-96C4-C7362C19F1AE}"/>
              </a:ext>
            </a:extLst>
          </p:cNvPr>
          <p:cNvSpPr>
            <a:spLocks noGrp="1" noChangeArrowheads="1"/>
          </p:cNvSpPr>
          <p:nvPr>
            <p:ph type="sldNum" sz="quarter" idx="12"/>
          </p:nvPr>
        </p:nvSpPr>
        <p:spPr>
          <a:ln/>
        </p:spPr>
        <p:txBody>
          <a:bodyPr/>
          <a:lstStyle>
            <a:lvl1pPr>
              <a:defRPr/>
            </a:lvl1pPr>
          </a:lstStyle>
          <a:p>
            <a:pPr>
              <a:defRPr/>
            </a:pPr>
            <a:fld id="{9BECF4AE-5D12-5C4C-AAC7-EC8410C00AE3}" type="slidenum">
              <a:rPr lang="en-US" altLang="en-US"/>
              <a:pPr>
                <a:defRPr/>
              </a:pPr>
              <a:t>‹#›</a:t>
            </a:fld>
            <a:endParaRPr lang="en-US" altLang="en-US" dirty="0"/>
          </a:p>
        </p:txBody>
      </p:sp>
    </p:spTree>
    <p:extLst>
      <p:ext uri="{BB962C8B-B14F-4D97-AF65-F5344CB8AC3E}">
        <p14:creationId xmlns:p14="http://schemas.microsoft.com/office/powerpoint/2010/main" val="201541723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5078FC3-4B55-9E47-8319-B7ADA5C4DC48}"/>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a:extLst>
              <a:ext uri="{FF2B5EF4-FFF2-40B4-BE49-F238E27FC236}">
                <a16:creationId xmlns:a16="http://schemas.microsoft.com/office/drawing/2014/main" id="{6440016B-9E08-4E49-B5AC-A649E8C81407}"/>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a:extLst>
              <a:ext uri="{FF2B5EF4-FFF2-40B4-BE49-F238E27FC236}">
                <a16:creationId xmlns:a16="http://schemas.microsoft.com/office/drawing/2014/main" id="{F23EB8F9-4E25-EF41-B52D-4ACF7CA7ED3E}"/>
              </a:ext>
            </a:extLst>
          </p:cNvPr>
          <p:cNvSpPr>
            <a:spLocks noGrp="1" noChangeArrowheads="1"/>
          </p:cNvSpPr>
          <p:nvPr>
            <p:ph type="sldNum" sz="quarter" idx="12"/>
          </p:nvPr>
        </p:nvSpPr>
        <p:spPr>
          <a:ln/>
        </p:spPr>
        <p:txBody>
          <a:bodyPr/>
          <a:lstStyle>
            <a:lvl1pPr>
              <a:defRPr/>
            </a:lvl1pPr>
          </a:lstStyle>
          <a:p>
            <a:pPr>
              <a:defRPr/>
            </a:pPr>
            <a:fld id="{11E78C2F-48BD-1A41-B458-F7F1A08A2D84}" type="slidenum">
              <a:rPr lang="en-US" altLang="en-US"/>
              <a:pPr>
                <a:defRPr/>
              </a:pPr>
              <a:t>‹#›</a:t>
            </a:fld>
            <a:endParaRPr lang="en-US" altLang="en-US" dirty="0"/>
          </a:p>
        </p:txBody>
      </p:sp>
    </p:spTree>
    <p:extLst>
      <p:ext uri="{BB962C8B-B14F-4D97-AF65-F5344CB8AC3E}">
        <p14:creationId xmlns:p14="http://schemas.microsoft.com/office/powerpoint/2010/main" val="246603588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D2C86F0-2270-8147-9342-52AEDEEB8727}"/>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a:extLst>
              <a:ext uri="{FF2B5EF4-FFF2-40B4-BE49-F238E27FC236}">
                <a16:creationId xmlns:a16="http://schemas.microsoft.com/office/drawing/2014/main" id="{360DF390-0B32-C34B-A295-D90D532F7313}"/>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a:extLst>
              <a:ext uri="{FF2B5EF4-FFF2-40B4-BE49-F238E27FC236}">
                <a16:creationId xmlns:a16="http://schemas.microsoft.com/office/drawing/2014/main" id="{5347E9DE-9559-C84C-90C7-395B933ADD2C}"/>
              </a:ext>
            </a:extLst>
          </p:cNvPr>
          <p:cNvSpPr>
            <a:spLocks noGrp="1" noChangeArrowheads="1"/>
          </p:cNvSpPr>
          <p:nvPr>
            <p:ph type="sldNum" sz="quarter" idx="12"/>
          </p:nvPr>
        </p:nvSpPr>
        <p:spPr>
          <a:ln/>
        </p:spPr>
        <p:txBody>
          <a:bodyPr/>
          <a:lstStyle>
            <a:lvl1pPr>
              <a:defRPr/>
            </a:lvl1pPr>
          </a:lstStyle>
          <a:p>
            <a:pPr>
              <a:defRPr/>
            </a:pPr>
            <a:fld id="{AE6A34BC-62CC-2C46-9B9E-95E1228A921B}" type="slidenum">
              <a:rPr lang="en-US" altLang="en-US"/>
              <a:pPr>
                <a:defRPr/>
              </a:pPr>
              <a:t>‹#›</a:t>
            </a:fld>
            <a:endParaRPr lang="en-US" altLang="en-US" dirty="0"/>
          </a:p>
        </p:txBody>
      </p:sp>
    </p:spTree>
    <p:extLst>
      <p:ext uri="{BB962C8B-B14F-4D97-AF65-F5344CB8AC3E}">
        <p14:creationId xmlns:p14="http://schemas.microsoft.com/office/powerpoint/2010/main" val="307738158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4445D85-0D94-7E4C-8596-984CA19DC68F}"/>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a:extLst>
              <a:ext uri="{FF2B5EF4-FFF2-40B4-BE49-F238E27FC236}">
                <a16:creationId xmlns:a16="http://schemas.microsoft.com/office/drawing/2014/main" id="{CDE263AE-1BC1-6249-A4CA-82C294A535B2}"/>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a:extLst>
              <a:ext uri="{FF2B5EF4-FFF2-40B4-BE49-F238E27FC236}">
                <a16:creationId xmlns:a16="http://schemas.microsoft.com/office/drawing/2014/main" id="{F3099934-0C04-9944-A61F-F70B5AB00DC2}"/>
              </a:ext>
            </a:extLst>
          </p:cNvPr>
          <p:cNvSpPr>
            <a:spLocks noGrp="1" noChangeArrowheads="1"/>
          </p:cNvSpPr>
          <p:nvPr>
            <p:ph type="sldNum" sz="quarter" idx="12"/>
          </p:nvPr>
        </p:nvSpPr>
        <p:spPr>
          <a:ln/>
        </p:spPr>
        <p:txBody>
          <a:bodyPr/>
          <a:lstStyle>
            <a:lvl1pPr>
              <a:defRPr/>
            </a:lvl1pPr>
          </a:lstStyle>
          <a:p>
            <a:pPr>
              <a:defRPr/>
            </a:pPr>
            <a:fld id="{CC538CBF-C50B-3141-89FC-134D50B6FB6C}" type="slidenum">
              <a:rPr lang="en-US" altLang="en-US"/>
              <a:pPr>
                <a:defRPr/>
              </a:pPr>
              <a:t>‹#›</a:t>
            </a:fld>
            <a:endParaRPr lang="en-US" altLang="en-US" dirty="0"/>
          </a:p>
        </p:txBody>
      </p:sp>
    </p:spTree>
    <p:extLst>
      <p:ext uri="{BB962C8B-B14F-4D97-AF65-F5344CB8AC3E}">
        <p14:creationId xmlns:p14="http://schemas.microsoft.com/office/powerpoint/2010/main" val="285024839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819AEFC-8CBF-1040-9EF1-5A9D2B7567E6}"/>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a:extLst>
              <a:ext uri="{FF2B5EF4-FFF2-40B4-BE49-F238E27FC236}">
                <a16:creationId xmlns:a16="http://schemas.microsoft.com/office/drawing/2014/main" id="{AD1157B7-F0DC-D04A-82F0-EC3F690CEBE1}"/>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a:extLst>
              <a:ext uri="{FF2B5EF4-FFF2-40B4-BE49-F238E27FC236}">
                <a16:creationId xmlns:a16="http://schemas.microsoft.com/office/drawing/2014/main" id="{DC76FFA7-A38E-FD45-923B-1A7BE9D223DE}"/>
              </a:ext>
            </a:extLst>
          </p:cNvPr>
          <p:cNvSpPr>
            <a:spLocks noGrp="1" noChangeArrowheads="1"/>
          </p:cNvSpPr>
          <p:nvPr>
            <p:ph type="sldNum" sz="quarter" idx="12"/>
          </p:nvPr>
        </p:nvSpPr>
        <p:spPr>
          <a:ln/>
        </p:spPr>
        <p:txBody>
          <a:bodyPr/>
          <a:lstStyle>
            <a:lvl1pPr>
              <a:defRPr/>
            </a:lvl1pPr>
          </a:lstStyle>
          <a:p>
            <a:pPr>
              <a:defRPr/>
            </a:pPr>
            <a:fld id="{CEF1DC2D-768D-BB4F-92AA-660E205B0A60}" type="slidenum">
              <a:rPr lang="en-US" altLang="en-US"/>
              <a:pPr>
                <a:defRPr/>
              </a:pPr>
              <a:t>‹#›</a:t>
            </a:fld>
            <a:endParaRPr lang="en-US" altLang="en-US" dirty="0"/>
          </a:p>
        </p:txBody>
      </p:sp>
    </p:spTree>
    <p:extLst>
      <p:ext uri="{BB962C8B-B14F-4D97-AF65-F5344CB8AC3E}">
        <p14:creationId xmlns:p14="http://schemas.microsoft.com/office/powerpoint/2010/main" val="252719669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E4539C83-BA65-F64E-BA41-D28BAE9A7E8F}"/>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a:extLst>
              <a:ext uri="{FF2B5EF4-FFF2-40B4-BE49-F238E27FC236}">
                <a16:creationId xmlns:a16="http://schemas.microsoft.com/office/drawing/2014/main" id="{214AFAA4-4966-714C-B8A9-9E5C269845B2}"/>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a:extLst>
              <a:ext uri="{FF2B5EF4-FFF2-40B4-BE49-F238E27FC236}">
                <a16:creationId xmlns:a16="http://schemas.microsoft.com/office/drawing/2014/main" id="{31FE4C9C-393E-8B46-BE90-317B28ECC52F}"/>
              </a:ext>
            </a:extLst>
          </p:cNvPr>
          <p:cNvSpPr>
            <a:spLocks noGrp="1" noChangeArrowheads="1"/>
          </p:cNvSpPr>
          <p:nvPr>
            <p:ph type="sldNum" sz="quarter" idx="12"/>
          </p:nvPr>
        </p:nvSpPr>
        <p:spPr>
          <a:ln/>
        </p:spPr>
        <p:txBody>
          <a:bodyPr/>
          <a:lstStyle>
            <a:lvl1pPr>
              <a:defRPr/>
            </a:lvl1pPr>
          </a:lstStyle>
          <a:p>
            <a:pPr>
              <a:defRPr/>
            </a:pPr>
            <a:fld id="{12C60672-8183-414F-B6FD-A7C16F614451}" type="slidenum">
              <a:rPr lang="en-US" altLang="en-US"/>
              <a:pPr>
                <a:defRPr/>
              </a:pPr>
              <a:t>‹#›</a:t>
            </a:fld>
            <a:endParaRPr lang="en-US" altLang="en-US" dirty="0"/>
          </a:p>
        </p:txBody>
      </p:sp>
    </p:spTree>
    <p:extLst>
      <p:ext uri="{BB962C8B-B14F-4D97-AF65-F5344CB8AC3E}">
        <p14:creationId xmlns:p14="http://schemas.microsoft.com/office/powerpoint/2010/main" val="3865220053"/>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39FDE1C2-5AA2-9648-BA6E-DB94EB0745D8}"/>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a:extLst>
              <a:ext uri="{FF2B5EF4-FFF2-40B4-BE49-F238E27FC236}">
                <a16:creationId xmlns:a16="http://schemas.microsoft.com/office/drawing/2014/main" id="{A4008688-B255-B548-85CD-1D5C6BAD97BE}"/>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a:extLst>
              <a:ext uri="{FF2B5EF4-FFF2-40B4-BE49-F238E27FC236}">
                <a16:creationId xmlns:a16="http://schemas.microsoft.com/office/drawing/2014/main" id="{62BBCC45-6FA4-D54D-B855-9DEB80F28805}"/>
              </a:ext>
            </a:extLst>
          </p:cNvPr>
          <p:cNvSpPr>
            <a:spLocks noGrp="1" noChangeArrowheads="1"/>
          </p:cNvSpPr>
          <p:nvPr>
            <p:ph type="sldNum" sz="quarter" idx="12"/>
          </p:nvPr>
        </p:nvSpPr>
        <p:spPr>
          <a:ln/>
        </p:spPr>
        <p:txBody>
          <a:bodyPr/>
          <a:lstStyle>
            <a:lvl1pPr>
              <a:defRPr/>
            </a:lvl1pPr>
          </a:lstStyle>
          <a:p>
            <a:pPr>
              <a:defRPr/>
            </a:pPr>
            <a:fld id="{14E7F75B-5AFC-AA45-8814-295B4D07578B}" type="slidenum">
              <a:rPr lang="en-US" altLang="en-US"/>
              <a:pPr>
                <a:defRPr/>
              </a:pPr>
              <a:t>‹#›</a:t>
            </a:fld>
            <a:endParaRPr lang="en-US" altLang="en-US" dirty="0"/>
          </a:p>
        </p:txBody>
      </p:sp>
    </p:spTree>
    <p:extLst>
      <p:ext uri="{BB962C8B-B14F-4D97-AF65-F5344CB8AC3E}">
        <p14:creationId xmlns:p14="http://schemas.microsoft.com/office/powerpoint/2010/main" val="27398155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81E0129-375C-2148-800D-29F5DEBB3E7D}"/>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E9D8258-438D-4D46-981B-029BD5B765E2}"/>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F9392E4-E12A-D346-AF22-D5B31F0210EB}"/>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baseline="0"/>
            </a:lvl1pPr>
          </a:lstStyle>
          <a:p>
            <a:pPr>
              <a:defRPr/>
            </a:pPr>
            <a:endParaRPr lang="en-US" altLang="en-US" dirty="0"/>
          </a:p>
        </p:txBody>
      </p:sp>
      <p:sp>
        <p:nvSpPr>
          <p:cNvPr id="1029" name="Rectangle 5">
            <a:extLst>
              <a:ext uri="{FF2B5EF4-FFF2-40B4-BE49-F238E27FC236}">
                <a16:creationId xmlns:a16="http://schemas.microsoft.com/office/drawing/2014/main" id="{053F7C34-606D-0D4D-BB1E-20CF24B3907D}"/>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baseline="0"/>
            </a:lvl1pPr>
          </a:lstStyle>
          <a:p>
            <a:pPr>
              <a:defRPr/>
            </a:pPr>
            <a:endParaRPr lang="en-US" altLang="en-US" dirty="0"/>
          </a:p>
        </p:txBody>
      </p:sp>
      <p:sp>
        <p:nvSpPr>
          <p:cNvPr id="1030" name="Rectangle 6">
            <a:extLst>
              <a:ext uri="{FF2B5EF4-FFF2-40B4-BE49-F238E27FC236}">
                <a16:creationId xmlns:a16="http://schemas.microsoft.com/office/drawing/2014/main" id="{C2A4633E-8DB5-614F-A105-2B821B18C7FF}"/>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baseline="0" smtClean="0"/>
            </a:lvl1pPr>
          </a:lstStyle>
          <a:p>
            <a:pPr>
              <a:defRPr/>
            </a:pPr>
            <a:fld id="{6A13AB87-183A-DE49-BD46-D26F66B3534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7" name="Group 43">
            <a:extLst>
              <a:ext uri="{FF2B5EF4-FFF2-40B4-BE49-F238E27FC236}">
                <a16:creationId xmlns:a16="http://schemas.microsoft.com/office/drawing/2014/main" id="{805C19E0-79D0-D446-BB0E-0AB7BDCABFE9}"/>
              </a:ext>
            </a:extLst>
          </p:cNvPr>
          <p:cNvGrpSpPr>
            <a:grpSpLocks/>
          </p:cNvGrpSpPr>
          <p:nvPr/>
        </p:nvGrpSpPr>
        <p:grpSpPr bwMode="auto">
          <a:xfrm>
            <a:off x="2108200" y="1963738"/>
            <a:ext cx="4967290" cy="3810001"/>
            <a:chOff x="1328" y="1237"/>
            <a:chExt cx="3129" cy="2400"/>
          </a:xfrm>
        </p:grpSpPr>
        <p:sp>
          <p:nvSpPr>
            <p:cNvPr id="14338" name="Rectangle 34">
              <a:extLst>
                <a:ext uri="{FF2B5EF4-FFF2-40B4-BE49-F238E27FC236}">
                  <a16:creationId xmlns:a16="http://schemas.microsoft.com/office/drawing/2014/main" id="{39663593-707D-4949-83B3-1E67B1911925}"/>
                </a:ext>
              </a:extLst>
            </p:cNvPr>
            <p:cNvSpPr>
              <a:spLocks noChangeArrowheads="1"/>
            </p:cNvSpPr>
            <p:nvPr/>
          </p:nvSpPr>
          <p:spPr bwMode="auto">
            <a:xfrm>
              <a:off x="1328" y="1237"/>
              <a:ext cx="3129"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aseline="0" dirty="0">
                  <a:solidFill>
                    <a:srgbClr val="333333"/>
                  </a:solidFill>
                </a:rPr>
                <a:t>Renal and Urinary System</a:t>
              </a:r>
            </a:p>
          </p:txBody>
        </p:sp>
        <p:grpSp>
          <p:nvGrpSpPr>
            <p:cNvPr id="14339" name="Group 38">
              <a:extLst>
                <a:ext uri="{FF2B5EF4-FFF2-40B4-BE49-F238E27FC236}">
                  <a16:creationId xmlns:a16="http://schemas.microsoft.com/office/drawing/2014/main" id="{9016A2D7-B990-094E-B02A-3E36F02617B8}"/>
                </a:ext>
              </a:extLst>
            </p:cNvPr>
            <p:cNvGrpSpPr>
              <a:grpSpLocks/>
            </p:cNvGrpSpPr>
            <p:nvPr/>
          </p:nvGrpSpPr>
          <p:grpSpPr bwMode="auto">
            <a:xfrm>
              <a:off x="2095" y="2320"/>
              <a:ext cx="1659" cy="1317"/>
              <a:chOff x="2095" y="2328"/>
              <a:chExt cx="1659" cy="1317"/>
            </a:xfrm>
          </p:grpSpPr>
          <p:pic>
            <p:nvPicPr>
              <p:cNvPr id="14340" name="Picture 36" descr="Neph_Blue_Kidneys">
                <a:extLst>
                  <a:ext uri="{FF2B5EF4-FFF2-40B4-BE49-F238E27FC236}">
                    <a16:creationId xmlns:a16="http://schemas.microsoft.com/office/drawing/2014/main" id="{A4B22A72-3F6A-FE43-93D3-536BEFC2A0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 y="2328"/>
                <a:ext cx="1582" cy="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37">
                <a:extLst>
                  <a:ext uri="{FF2B5EF4-FFF2-40B4-BE49-F238E27FC236}">
                    <a16:creationId xmlns:a16="http://schemas.microsoft.com/office/drawing/2014/main" id="{0711C41C-4739-2F45-8F31-9E2D7C3D0954}"/>
                  </a:ext>
                </a:extLst>
              </p:cNvPr>
              <p:cNvSpPr txBox="1">
                <a:spLocks noChangeArrowheads="1"/>
              </p:cNvSpPr>
              <p:nvPr/>
            </p:nvSpPr>
            <p:spPr bwMode="auto">
              <a:xfrm>
                <a:off x="2282" y="3490"/>
                <a:ext cx="1472"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baseline="0" dirty="0"/>
                  <a:t>https://www.summitmedicalgroup.com</a:t>
                </a:r>
              </a:p>
            </p:txBody>
          </p:sp>
        </p:grp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5">
            <a:extLst>
              <a:ext uri="{FF2B5EF4-FFF2-40B4-BE49-F238E27FC236}">
                <a16:creationId xmlns:a16="http://schemas.microsoft.com/office/drawing/2014/main" id="{00A38B78-D56F-3443-85D8-CF8BBDCFC0C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FD6548F-BC81-D349-9060-7EAAE08CC7BB}" type="slidenum">
              <a:rPr lang="en-US" altLang="en-US" sz="1400"/>
              <a:pPr>
                <a:spcBef>
                  <a:spcPct val="0"/>
                </a:spcBef>
                <a:buFontTx/>
                <a:buNone/>
              </a:pPr>
              <a:t>10</a:t>
            </a:fld>
            <a:endParaRPr lang="en-US" altLang="en-US" sz="1400" dirty="0"/>
          </a:p>
        </p:txBody>
      </p:sp>
      <p:grpSp>
        <p:nvGrpSpPr>
          <p:cNvPr id="32770" name="Group 2">
            <a:extLst>
              <a:ext uri="{FF2B5EF4-FFF2-40B4-BE49-F238E27FC236}">
                <a16:creationId xmlns:a16="http://schemas.microsoft.com/office/drawing/2014/main" id="{0D134963-8B63-9749-81EB-13D8E358E937}"/>
              </a:ext>
            </a:extLst>
          </p:cNvPr>
          <p:cNvGrpSpPr>
            <a:grpSpLocks/>
          </p:cNvGrpSpPr>
          <p:nvPr/>
        </p:nvGrpSpPr>
        <p:grpSpPr bwMode="auto">
          <a:xfrm>
            <a:off x="457200" y="446088"/>
            <a:ext cx="8229600" cy="5719762"/>
            <a:chOff x="288" y="281"/>
            <a:chExt cx="5184" cy="3603"/>
          </a:xfrm>
        </p:grpSpPr>
        <p:sp>
          <p:nvSpPr>
            <p:cNvPr id="32771" name="Rectangle 3">
              <a:extLst>
                <a:ext uri="{FF2B5EF4-FFF2-40B4-BE49-F238E27FC236}">
                  <a16:creationId xmlns:a16="http://schemas.microsoft.com/office/drawing/2014/main" id="{A5FF32AE-D8AD-CF4E-9220-D3C51836DFD7}"/>
                </a:ext>
              </a:extLst>
            </p:cNvPr>
            <p:cNvSpPr>
              <a:spLocks noChangeArrowheads="1"/>
            </p:cNvSpPr>
            <p:nvPr/>
          </p:nvSpPr>
          <p:spPr bwMode="auto">
            <a:xfrm>
              <a:off x="288"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Renal (Kidney) Functions </a:t>
              </a:r>
              <a:r>
                <a:rPr lang="en-US" altLang="en-US" sz="2200" baseline="0" dirty="0">
                  <a:solidFill>
                    <a:srgbClr val="333333"/>
                  </a:solidFill>
                </a:rPr>
                <a:t>(continued)</a:t>
              </a:r>
              <a:endParaRPr lang="en-US" altLang="en-US" sz="2800" baseline="0" dirty="0">
                <a:solidFill>
                  <a:schemeClr val="tx2"/>
                </a:solidFill>
              </a:endParaRPr>
            </a:p>
          </p:txBody>
        </p:sp>
        <p:sp>
          <p:nvSpPr>
            <p:cNvPr id="32772" name="Text Box 4">
              <a:extLst>
                <a:ext uri="{FF2B5EF4-FFF2-40B4-BE49-F238E27FC236}">
                  <a16:creationId xmlns:a16="http://schemas.microsoft.com/office/drawing/2014/main" id="{E7B2336A-8D6C-ED4A-A9E8-C8318E3BDE56}"/>
                </a:ext>
              </a:extLst>
            </p:cNvPr>
            <p:cNvSpPr txBox="1">
              <a:spLocks noChangeArrowheads="1"/>
            </p:cNvSpPr>
            <p:nvPr/>
          </p:nvSpPr>
          <p:spPr bwMode="auto">
            <a:xfrm>
              <a:off x="515" y="970"/>
              <a:ext cx="4879" cy="1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Regulation of blood volume (conserving or eliminating water)</a:t>
              </a:r>
            </a:p>
            <a:p>
              <a:pPr eaLnBrk="1" hangingPunct="1">
                <a:lnSpc>
                  <a:spcPct val="85000"/>
                </a:lnSpc>
                <a:spcBef>
                  <a:spcPct val="0"/>
                </a:spcBef>
                <a:spcAft>
                  <a:spcPts val="900"/>
                </a:spcAft>
                <a:buSzPct val="80000"/>
              </a:pPr>
              <a:r>
                <a:rPr lang="en-US" altLang="en-US" sz="1800" baseline="0" dirty="0"/>
                <a:t>Regulation of blood pressure (secretion of the enzyme renin)</a:t>
              </a:r>
            </a:p>
            <a:p>
              <a:pPr eaLnBrk="1" hangingPunct="1">
                <a:lnSpc>
                  <a:spcPct val="85000"/>
                </a:lnSpc>
                <a:spcBef>
                  <a:spcPct val="0"/>
                </a:spcBef>
                <a:spcAft>
                  <a:spcPts val="900"/>
                </a:spcAft>
                <a:buSzPct val="80000"/>
              </a:pPr>
              <a:r>
                <a:rPr lang="en-US" altLang="en-US" sz="1800" baseline="0" dirty="0"/>
                <a:t>Synthesis of the hormone, erythropoiten for red blood cell production</a:t>
              </a:r>
            </a:p>
            <a:p>
              <a:pPr eaLnBrk="1" hangingPunct="1">
                <a:lnSpc>
                  <a:spcPct val="85000"/>
                </a:lnSpc>
                <a:spcBef>
                  <a:spcPct val="0"/>
                </a:spcBef>
                <a:spcAft>
                  <a:spcPts val="900"/>
                </a:spcAft>
                <a:buSzPct val="80000"/>
              </a:pPr>
              <a:r>
                <a:rPr lang="en-US" altLang="en-US" sz="1800" baseline="0" dirty="0"/>
                <a:t>Synthesis of the hormone calcitriol, the active form of vitamin D</a:t>
              </a:r>
            </a:p>
            <a:p>
              <a:pPr eaLnBrk="1" hangingPunct="1">
                <a:lnSpc>
                  <a:spcPct val="85000"/>
                </a:lnSpc>
                <a:spcBef>
                  <a:spcPct val="0"/>
                </a:spcBef>
                <a:spcAft>
                  <a:spcPct val="50000"/>
                </a:spcAft>
                <a:buSzPct val="80000"/>
              </a:pPr>
              <a:r>
                <a:rPr lang="en-US" altLang="en-US" sz="1800" baseline="0" dirty="0"/>
                <a:t>Gluconeogenesis (synthesis of glucose from the amino acid, glutamine)</a:t>
              </a:r>
            </a:p>
          </p:txBody>
        </p:sp>
        <p:grpSp>
          <p:nvGrpSpPr>
            <p:cNvPr id="32773" name="Group 5">
              <a:extLst>
                <a:ext uri="{FF2B5EF4-FFF2-40B4-BE49-F238E27FC236}">
                  <a16:creationId xmlns:a16="http://schemas.microsoft.com/office/drawing/2014/main" id="{2EC75037-5F83-7A4B-95E5-2996650DA242}"/>
                </a:ext>
              </a:extLst>
            </p:cNvPr>
            <p:cNvGrpSpPr>
              <a:grpSpLocks/>
            </p:cNvGrpSpPr>
            <p:nvPr/>
          </p:nvGrpSpPr>
          <p:grpSpPr bwMode="auto">
            <a:xfrm>
              <a:off x="582" y="3671"/>
              <a:ext cx="1992" cy="213"/>
              <a:chOff x="582" y="3671"/>
              <a:chExt cx="1992" cy="213"/>
            </a:xfrm>
          </p:grpSpPr>
          <p:grpSp>
            <p:nvGrpSpPr>
              <p:cNvPr id="32774" name="Group 6">
                <a:extLst>
                  <a:ext uri="{FF2B5EF4-FFF2-40B4-BE49-F238E27FC236}">
                    <a16:creationId xmlns:a16="http://schemas.microsoft.com/office/drawing/2014/main" id="{9E4671C6-5F00-2543-9EC0-1D23A3F9D0C6}"/>
                  </a:ext>
                </a:extLst>
              </p:cNvPr>
              <p:cNvGrpSpPr>
                <a:grpSpLocks/>
              </p:cNvGrpSpPr>
              <p:nvPr/>
            </p:nvGrpSpPr>
            <p:grpSpPr bwMode="auto">
              <a:xfrm>
                <a:off x="582" y="3671"/>
                <a:ext cx="616" cy="213"/>
                <a:chOff x="582" y="3671"/>
                <a:chExt cx="616" cy="213"/>
              </a:xfrm>
            </p:grpSpPr>
            <p:sp>
              <p:nvSpPr>
                <p:cNvPr id="32781" name="Rectangle 7">
                  <a:extLst>
                    <a:ext uri="{FF2B5EF4-FFF2-40B4-BE49-F238E27FC236}">
                      <a16:creationId xmlns:a16="http://schemas.microsoft.com/office/drawing/2014/main" id="{8AA8F081-F62E-234B-A3CD-62EA42D5789B}"/>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2782" name="Text Box 8">
                  <a:extLst>
                    <a:ext uri="{FF2B5EF4-FFF2-40B4-BE49-F238E27FC236}">
                      <a16:creationId xmlns:a16="http://schemas.microsoft.com/office/drawing/2014/main" id="{ED738BD9-34CE-104E-9208-87BC92DC0FF0}"/>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981</a:t>
                  </a:r>
                  <a:endParaRPr lang="en-US" altLang="en-US" sz="1800" baseline="0" dirty="0"/>
                </a:p>
              </p:txBody>
            </p:sp>
          </p:grpSp>
          <p:grpSp>
            <p:nvGrpSpPr>
              <p:cNvPr id="32775" name="Group 9">
                <a:extLst>
                  <a:ext uri="{FF2B5EF4-FFF2-40B4-BE49-F238E27FC236}">
                    <a16:creationId xmlns:a16="http://schemas.microsoft.com/office/drawing/2014/main" id="{26464271-430E-EB40-8050-F61C36B629A1}"/>
                  </a:ext>
                </a:extLst>
              </p:cNvPr>
              <p:cNvGrpSpPr>
                <a:grpSpLocks/>
              </p:cNvGrpSpPr>
              <p:nvPr/>
            </p:nvGrpSpPr>
            <p:grpSpPr bwMode="auto">
              <a:xfrm>
                <a:off x="1265" y="3671"/>
                <a:ext cx="629" cy="213"/>
                <a:chOff x="1265" y="3671"/>
                <a:chExt cx="629" cy="213"/>
              </a:xfrm>
            </p:grpSpPr>
            <p:sp>
              <p:nvSpPr>
                <p:cNvPr id="32779" name="Rectangle 10">
                  <a:extLst>
                    <a:ext uri="{FF2B5EF4-FFF2-40B4-BE49-F238E27FC236}">
                      <a16:creationId xmlns:a16="http://schemas.microsoft.com/office/drawing/2014/main" id="{A8C0CFC2-F6E5-A942-B869-FD0FAF417145}"/>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2780" name="Text Box 11">
                  <a:extLst>
                    <a:ext uri="{FF2B5EF4-FFF2-40B4-BE49-F238E27FC236}">
                      <a16:creationId xmlns:a16="http://schemas.microsoft.com/office/drawing/2014/main" id="{CAB7B658-643A-604E-9CB4-91380F39066B}"/>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1067</a:t>
                  </a:r>
                  <a:endParaRPr lang="en-US" altLang="en-US" sz="1800" baseline="0" dirty="0"/>
                </a:p>
              </p:txBody>
            </p:sp>
          </p:grpSp>
          <p:grpSp>
            <p:nvGrpSpPr>
              <p:cNvPr id="32776" name="Group 12">
                <a:extLst>
                  <a:ext uri="{FF2B5EF4-FFF2-40B4-BE49-F238E27FC236}">
                    <a16:creationId xmlns:a16="http://schemas.microsoft.com/office/drawing/2014/main" id="{19062702-6379-4D47-933B-4A31E0F2CF04}"/>
                  </a:ext>
                </a:extLst>
              </p:cNvPr>
              <p:cNvGrpSpPr>
                <a:grpSpLocks/>
              </p:cNvGrpSpPr>
              <p:nvPr/>
            </p:nvGrpSpPr>
            <p:grpSpPr bwMode="auto">
              <a:xfrm>
                <a:off x="1955" y="3671"/>
                <a:ext cx="619" cy="213"/>
                <a:chOff x="1955" y="3671"/>
                <a:chExt cx="619" cy="213"/>
              </a:xfrm>
            </p:grpSpPr>
            <p:sp>
              <p:nvSpPr>
                <p:cNvPr id="32777" name="Rectangle 13">
                  <a:extLst>
                    <a:ext uri="{FF2B5EF4-FFF2-40B4-BE49-F238E27FC236}">
                      <a16:creationId xmlns:a16="http://schemas.microsoft.com/office/drawing/2014/main" id="{0F199303-D623-AD41-9A4B-6011F7933485}"/>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2778" name="Text Box 14">
                  <a:extLst>
                    <a:ext uri="{FF2B5EF4-FFF2-40B4-BE49-F238E27FC236}">
                      <a16:creationId xmlns:a16="http://schemas.microsoft.com/office/drawing/2014/main" id="{34932392-5670-9341-A558-84C75A3708F7}"/>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1020</a:t>
                  </a:r>
                  <a:endParaRPr lang="en-US" altLang="en-US" sz="1800" baseline="0" dirty="0"/>
                </a:p>
              </p:txBody>
            </p:sp>
          </p:grpSp>
        </p:grpSp>
      </p:grpSp>
    </p:spTree>
  </p:cSld>
  <p:clrMapOvr>
    <a:masterClrMapping/>
  </p:clrMapOvr>
  <p:transition spd="med"/>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Slide Number Placeholder 5">
            <a:extLst>
              <a:ext uri="{FF2B5EF4-FFF2-40B4-BE49-F238E27FC236}">
                <a16:creationId xmlns:a16="http://schemas.microsoft.com/office/drawing/2014/main" id="{DAEA3F15-78F1-664A-B868-E67E5FAAFE2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25153DC-3141-7D44-B3E9-3154982465C0}" type="slidenum">
              <a:rPr lang="en-US" altLang="en-US" sz="1400"/>
              <a:pPr>
                <a:spcBef>
                  <a:spcPct val="0"/>
                </a:spcBef>
                <a:buFontTx/>
                <a:buNone/>
              </a:pPr>
              <a:t>100</a:t>
            </a:fld>
            <a:endParaRPr lang="en-US" altLang="en-US" sz="1400" dirty="0"/>
          </a:p>
        </p:txBody>
      </p:sp>
      <p:sp>
        <p:nvSpPr>
          <p:cNvPr id="217090" name="Rectangle 2">
            <a:extLst>
              <a:ext uri="{FF2B5EF4-FFF2-40B4-BE49-F238E27FC236}">
                <a16:creationId xmlns:a16="http://schemas.microsoft.com/office/drawing/2014/main" id="{31770927-73A3-1742-8DAD-E5C7236FCC98}"/>
              </a:ext>
            </a:extLst>
          </p:cNvPr>
          <p:cNvSpPr>
            <a:spLocks noGrp="1" noChangeArrowheads="1"/>
          </p:cNvSpPr>
          <p:nvPr>
            <p:ph type="body" idx="1"/>
          </p:nvPr>
        </p:nvSpPr>
        <p:spPr>
          <a:xfrm>
            <a:off x="874713" y="892175"/>
            <a:ext cx="7394575" cy="4525963"/>
          </a:xfrm>
        </p:spPr>
        <p:txBody>
          <a:bodyPr/>
          <a:lstStyle/>
          <a:p>
            <a:pPr marL="0" indent="0" eaLnBrk="1" hangingPunct="1"/>
            <a:endParaRPr lang="en-US" altLang="en-US" dirty="0"/>
          </a:p>
          <a:p>
            <a:pPr marL="0" indent="0" eaLnBrk="1" hangingPunct="1"/>
            <a:endParaRPr lang="en-US" altLang="en-US" dirty="0"/>
          </a:p>
          <a:p>
            <a:pPr marL="0" indent="0" algn="ctr" eaLnBrk="1" hangingPunct="1">
              <a:lnSpc>
                <a:spcPct val="85000"/>
              </a:lnSpc>
              <a:buFontTx/>
              <a:buNone/>
            </a:pPr>
            <a:r>
              <a:rPr lang="en-US" altLang="en-US" sz="2800" dirty="0">
                <a:solidFill>
                  <a:srgbClr val="333333"/>
                </a:solidFill>
              </a:rPr>
              <a:t>Urine Transportation, Storage, and Elimination</a:t>
            </a:r>
            <a:endParaRPr lang="en-US" altLang="en-US" dirty="0"/>
          </a:p>
        </p:txBody>
      </p:sp>
    </p:spTree>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Slide Number Placeholder 5">
            <a:extLst>
              <a:ext uri="{FF2B5EF4-FFF2-40B4-BE49-F238E27FC236}">
                <a16:creationId xmlns:a16="http://schemas.microsoft.com/office/drawing/2014/main" id="{7EFD9BF6-9A4F-DF47-9B3B-08D41411576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3B0CE89-68E7-694E-9E4A-540BD4C3F8BC}" type="slidenum">
              <a:rPr lang="en-US" altLang="en-US" sz="1400"/>
              <a:pPr>
                <a:spcBef>
                  <a:spcPct val="0"/>
                </a:spcBef>
                <a:buFontTx/>
                <a:buNone/>
              </a:pPr>
              <a:t>101</a:t>
            </a:fld>
            <a:endParaRPr lang="en-US" altLang="en-US" sz="1400" dirty="0"/>
          </a:p>
        </p:txBody>
      </p:sp>
      <p:grpSp>
        <p:nvGrpSpPr>
          <p:cNvPr id="219138" name="Group 59">
            <a:extLst>
              <a:ext uri="{FF2B5EF4-FFF2-40B4-BE49-F238E27FC236}">
                <a16:creationId xmlns:a16="http://schemas.microsoft.com/office/drawing/2014/main" id="{BA57C997-5198-9445-A79A-8FF111077E5C}"/>
              </a:ext>
            </a:extLst>
          </p:cNvPr>
          <p:cNvGrpSpPr>
            <a:grpSpLocks/>
          </p:cNvGrpSpPr>
          <p:nvPr/>
        </p:nvGrpSpPr>
        <p:grpSpPr bwMode="auto">
          <a:xfrm>
            <a:off x="458788" y="446088"/>
            <a:ext cx="8229600" cy="5719762"/>
            <a:chOff x="289" y="281"/>
            <a:chExt cx="5184" cy="3603"/>
          </a:xfrm>
        </p:grpSpPr>
        <p:sp>
          <p:nvSpPr>
            <p:cNvPr id="219139" name="Rectangle 2">
              <a:extLst>
                <a:ext uri="{FF2B5EF4-FFF2-40B4-BE49-F238E27FC236}">
                  <a16:creationId xmlns:a16="http://schemas.microsoft.com/office/drawing/2014/main" id="{C06F7574-8BA4-5F47-AD34-B70224B486BD}"/>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Urine Pathway</a:t>
              </a:r>
              <a:endParaRPr lang="en-US" altLang="en-US" sz="4400" baseline="0" dirty="0">
                <a:solidFill>
                  <a:schemeClr val="tx2"/>
                </a:solidFill>
              </a:endParaRPr>
            </a:p>
          </p:txBody>
        </p:sp>
        <p:sp>
          <p:nvSpPr>
            <p:cNvPr id="219140" name="Text Box 3">
              <a:extLst>
                <a:ext uri="{FF2B5EF4-FFF2-40B4-BE49-F238E27FC236}">
                  <a16:creationId xmlns:a16="http://schemas.microsoft.com/office/drawing/2014/main" id="{F93C0FCD-4DA0-3749-B530-4024DBBBE78C}"/>
                </a:ext>
              </a:extLst>
            </p:cNvPr>
            <p:cNvSpPr txBox="1">
              <a:spLocks noChangeArrowheads="1"/>
            </p:cNvSpPr>
            <p:nvPr/>
          </p:nvSpPr>
          <p:spPr bwMode="auto">
            <a:xfrm>
              <a:off x="515" y="970"/>
              <a:ext cx="4564" cy="1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From the collecting ducts in the kidneys, urine then:</a:t>
              </a:r>
            </a:p>
            <a:p>
              <a:pPr lvl="1" eaLnBrk="1" hangingPunct="1">
                <a:lnSpc>
                  <a:spcPct val="85000"/>
                </a:lnSpc>
                <a:spcBef>
                  <a:spcPct val="0"/>
                </a:spcBef>
                <a:spcAft>
                  <a:spcPts val="500"/>
                </a:spcAft>
                <a:buSzPct val="80000"/>
                <a:buFontTx/>
                <a:buChar char="-"/>
              </a:pPr>
              <a:r>
                <a:rPr lang="en-US" altLang="en-US" sz="1800" baseline="0" dirty="0"/>
                <a:t>Drains through the papillary ducts into the minor calyces of the kidneys,</a:t>
              </a:r>
            </a:p>
            <a:p>
              <a:pPr lvl="1" eaLnBrk="1" hangingPunct="1">
                <a:lnSpc>
                  <a:spcPct val="85000"/>
                </a:lnSpc>
                <a:spcBef>
                  <a:spcPct val="0"/>
                </a:spcBef>
                <a:spcAft>
                  <a:spcPts val="500"/>
                </a:spcAft>
                <a:buSzPct val="80000"/>
                <a:buFontTx/>
                <a:buChar char="-"/>
              </a:pPr>
              <a:r>
                <a:rPr lang="en-US" altLang="en-US" sz="1800" baseline="0" dirty="0"/>
                <a:t>Which join to become the major calyces that converge to form the renal pelvis,</a:t>
              </a:r>
            </a:p>
            <a:p>
              <a:pPr lvl="1" eaLnBrk="1" hangingPunct="1">
                <a:lnSpc>
                  <a:spcPct val="85000"/>
                </a:lnSpc>
                <a:spcBef>
                  <a:spcPct val="0"/>
                </a:spcBef>
                <a:spcAft>
                  <a:spcPts val="500"/>
                </a:spcAft>
                <a:buSzPct val="80000"/>
                <a:buFontTx/>
                <a:buChar char="-"/>
              </a:pPr>
              <a:r>
                <a:rPr lang="en-US" altLang="en-US" sz="1800" baseline="0" dirty="0"/>
                <a:t>From which it drains into the ureters, and then into the urinary bladder, and</a:t>
              </a:r>
            </a:p>
            <a:p>
              <a:pPr lvl="1" eaLnBrk="1" hangingPunct="1">
                <a:lnSpc>
                  <a:spcPct val="85000"/>
                </a:lnSpc>
                <a:spcBef>
                  <a:spcPct val="0"/>
                </a:spcBef>
                <a:spcAft>
                  <a:spcPct val="50000"/>
                </a:spcAft>
                <a:buSzPct val="80000"/>
                <a:buFontTx/>
                <a:buChar char="-"/>
              </a:pPr>
              <a:r>
                <a:rPr lang="en-US" altLang="en-US" sz="1800" baseline="0" dirty="0"/>
                <a:t>From where it is discharged from the body through the urethra.</a:t>
              </a:r>
            </a:p>
          </p:txBody>
        </p:sp>
        <p:grpSp>
          <p:nvGrpSpPr>
            <p:cNvPr id="219141" name="Group 58">
              <a:extLst>
                <a:ext uri="{FF2B5EF4-FFF2-40B4-BE49-F238E27FC236}">
                  <a16:creationId xmlns:a16="http://schemas.microsoft.com/office/drawing/2014/main" id="{D3F2C25D-9402-7344-95EA-A3B7BD9F22BF}"/>
                </a:ext>
              </a:extLst>
            </p:cNvPr>
            <p:cNvGrpSpPr>
              <a:grpSpLocks/>
            </p:cNvGrpSpPr>
            <p:nvPr/>
          </p:nvGrpSpPr>
          <p:grpSpPr bwMode="auto">
            <a:xfrm>
              <a:off x="580" y="3671"/>
              <a:ext cx="3800" cy="213"/>
              <a:chOff x="580" y="3671"/>
              <a:chExt cx="3800" cy="213"/>
            </a:xfrm>
          </p:grpSpPr>
          <p:grpSp>
            <p:nvGrpSpPr>
              <p:cNvPr id="219142" name="Group 45">
                <a:extLst>
                  <a:ext uri="{FF2B5EF4-FFF2-40B4-BE49-F238E27FC236}">
                    <a16:creationId xmlns:a16="http://schemas.microsoft.com/office/drawing/2014/main" id="{2BD553BE-5CA3-3C48-B2BF-3E51FB9BEF97}"/>
                  </a:ext>
                </a:extLst>
              </p:cNvPr>
              <p:cNvGrpSpPr>
                <a:grpSpLocks/>
              </p:cNvGrpSpPr>
              <p:nvPr/>
            </p:nvGrpSpPr>
            <p:grpSpPr bwMode="auto">
              <a:xfrm>
                <a:off x="2844" y="3671"/>
                <a:ext cx="1536" cy="213"/>
                <a:chOff x="2844" y="3671"/>
                <a:chExt cx="1536" cy="213"/>
              </a:xfrm>
            </p:grpSpPr>
            <p:grpSp>
              <p:nvGrpSpPr>
                <p:cNvPr id="219153" name="Group 39">
                  <a:extLst>
                    <a:ext uri="{FF2B5EF4-FFF2-40B4-BE49-F238E27FC236}">
                      <a16:creationId xmlns:a16="http://schemas.microsoft.com/office/drawing/2014/main" id="{6F7758F9-C6D9-1C43-9587-8EC5C07FC7D4}"/>
                    </a:ext>
                  </a:extLst>
                </p:cNvPr>
                <p:cNvGrpSpPr>
                  <a:grpSpLocks/>
                </p:cNvGrpSpPr>
                <p:nvPr/>
              </p:nvGrpSpPr>
              <p:grpSpPr bwMode="auto">
                <a:xfrm>
                  <a:off x="2844" y="3671"/>
                  <a:ext cx="731" cy="213"/>
                  <a:chOff x="2844" y="3671"/>
                  <a:chExt cx="731" cy="213"/>
                </a:xfrm>
              </p:grpSpPr>
              <p:sp>
                <p:nvSpPr>
                  <p:cNvPr id="219157" name="Rectangle 36">
                    <a:extLst>
                      <a:ext uri="{FF2B5EF4-FFF2-40B4-BE49-F238E27FC236}">
                        <a16:creationId xmlns:a16="http://schemas.microsoft.com/office/drawing/2014/main" id="{6067808D-7440-6A4F-A257-B34ED0297479}"/>
                      </a:ext>
                    </a:extLst>
                  </p:cNvPr>
                  <p:cNvSpPr>
                    <a:spLocks noChangeArrowheads="1"/>
                  </p:cNvSpPr>
                  <p:nvPr/>
                </p:nvSpPr>
                <p:spPr bwMode="auto">
                  <a:xfrm>
                    <a:off x="2844" y="3671"/>
                    <a:ext cx="731" cy="213"/>
                  </a:xfrm>
                  <a:prstGeom prst="rect">
                    <a:avLst/>
                  </a:prstGeom>
                  <a:solidFill>
                    <a:schemeClr val="accent1"/>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19158" name="Text Box 37">
                    <a:extLst>
                      <a:ext uri="{FF2B5EF4-FFF2-40B4-BE49-F238E27FC236}">
                        <a16:creationId xmlns:a16="http://schemas.microsoft.com/office/drawing/2014/main" id="{E893FB36-1613-654C-B02A-ACC6A573A7FD}"/>
                      </a:ext>
                    </a:extLst>
                  </p:cNvPr>
                  <p:cNvSpPr txBox="1">
                    <a:spLocks noChangeArrowheads="1"/>
                  </p:cNvSpPr>
                  <p:nvPr/>
                </p:nvSpPr>
                <p:spPr bwMode="auto">
                  <a:xfrm>
                    <a:off x="2888" y="3687"/>
                    <a:ext cx="642"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Figure 26.1</a:t>
                    </a:r>
                  </a:p>
                </p:txBody>
              </p:sp>
            </p:grpSp>
            <p:grpSp>
              <p:nvGrpSpPr>
                <p:cNvPr id="219154" name="Group 44">
                  <a:extLst>
                    <a:ext uri="{FF2B5EF4-FFF2-40B4-BE49-F238E27FC236}">
                      <a16:creationId xmlns:a16="http://schemas.microsoft.com/office/drawing/2014/main" id="{56613426-7DA0-4943-B11B-43719F348FDE}"/>
                    </a:ext>
                  </a:extLst>
                </p:cNvPr>
                <p:cNvGrpSpPr>
                  <a:grpSpLocks/>
                </p:cNvGrpSpPr>
                <p:nvPr/>
              </p:nvGrpSpPr>
              <p:grpSpPr bwMode="auto">
                <a:xfrm>
                  <a:off x="3649" y="3671"/>
                  <a:ext cx="731" cy="213"/>
                  <a:chOff x="3649" y="3671"/>
                  <a:chExt cx="731" cy="213"/>
                </a:xfrm>
              </p:grpSpPr>
              <p:sp>
                <p:nvSpPr>
                  <p:cNvPr id="219155" name="Rectangle 41">
                    <a:extLst>
                      <a:ext uri="{FF2B5EF4-FFF2-40B4-BE49-F238E27FC236}">
                        <a16:creationId xmlns:a16="http://schemas.microsoft.com/office/drawing/2014/main" id="{8A6F4B4C-B510-FD48-A86C-0BB165EFC9CA}"/>
                      </a:ext>
                    </a:extLst>
                  </p:cNvPr>
                  <p:cNvSpPr>
                    <a:spLocks noChangeArrowheads="1"/>
                  </p:cNvSpPr>
                  <p:nvPr/>
                </p:nvSpPr>
                <p:spPr bwMode="auto">
                  <a:xfrm>
                    <a:off x="3649" y="3671"/>
                    <a:ext cx="731" cy="213"/>
                  </a:xfrm>
                  <a:prstGeom prst="rect">
                    <a:avLst/>
                  </a:prstGeom>
                  <a:solidFill>
                    <a:schemeClr val="accent1"/>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19156" name="Text Box 42">
                    <a:extLst>
                      <a:ext uri="{FF2B5EF4-FFF2-40B4-BE49-F238E27FC236}">
                        <a16:creationId xmlns:a16="http://schemas.microsoft.com/office/drawing/2014/main" id="{6A7F5F2C-42B5-2140-8DE6-EB5B55113F62}"/>
                      </a:ext>
                    </a:extLst>
                  </p:cNvPr>
                  <p:cNvSpPr txBox="1">
                    <a:spLocks noChangeArrowheads="1"/>
                  </p:cNvSpPr>
                  <p:nvPr/>
                </p:nvSpPr>
                <p:spPr bwMode="auto">
                  <a:xfrm>
                    <a:off x="3695" y="3687"/>
                    <a:ext cx="642"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Figure 26.3</a:t>
                    </a:r>
                  </a:p>
                </p:txBody>
              </p:sp>
            </p:grpSp>
          </p:grpSp>
          <p:grpSp>
            <p:nvGrpSpPr>
              <p:cNvPr id="219143" name="Group 48">
                <a:extLst>
                  <a:ext uri="{FF2B5EF4-FFF2-40B4-BE49-F238E27FC236}">
                    <a16:creationId xmlns:a16="http://schemas.microsoft.com/office/drawing/2014/main" id="{3759F3F9-125B-AA4D-9BA4-E869616C4FB9}"/>
                  </a:ext>
                </a:extLst>
              </p:cNvPr>
              <p:cNvGrpSpPr>
                <a:grpSpLocks/>
              </p:cNvGrpSpPr>
              <p:nvPr/>
            </p:nvGrpSpPr>
            <p:grpSpPr bwMode="auto">
              <a:xfrm>
                <a:off x="580" y="3671"/>
                <a:ext cx="1994" cy="213"/>
                <a:chOff x="580" y="3671"/>
                <a:chExt cx="1994" cy="213"/>
              </a:xfrm>
            </p:grpSpPr>
            <p:grpSp>
              <p:nvGrpSpPr>
                <p:cNvPr id="219144" name="Group 49">
                  <a:extLst>
                    <a:ext uri="{FF2B5EF4-FFF2-40B4-BE49-F238E27FC236}">
                      <a16:creationId xmlns:a16="http://schemas.microsoft.com/office/drawing/2014/main" id="{9326F37D-0B1F-C543-8794-1A66DD81B405}"/>
                    </a:ext>
                  </a:extLst>
                </p:cNvPr>
                <p:cNvGrpSpPr>
                  <a:grpSpLocks/>
                </p:cNvGrpSpPr>
                <p:nvPr/>
              </p:nvGrpSpPr>
              <p:grpSpPr bwMode="auto">
                <a:xfrm>
                  <a:off x="580" y="3671"/>
                  <a:ext cx="619" cy="213"/>
                  <a:chOff x="580" y="3671"/>
                  <a:chExt cx="619" cy="213"/>
                </a:xfrm>
              </p:grpSpPr>
              <p:sp>
                <p:nvSpPr>
                  <p:cNvPr id="219151" name="Rectangle 50">
                    <a:extLst>
                      <a:ext uri="{FF2B5EF4-FFF2-40B4-BE49-F238E27FC236}">
                        <a16:creationId xmlns:a16="http://schemas.microsoft.com/office/drawing/2014/main" id="{B4EC2013-A383-4E44-B340-C443524AE9C1}"/>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19152" name="Text Box 51">
                    <a:extLst>
                      <a:ext uri="{FF2B5EF4-FFF2-40B4-BE49-F238E27FC236}">
                        <a16:creationId xmlns:a16="http://schemas.microsoft.com/office/drawing/2014/main" id="{D18117C1-F81F-364C-AB1D-81B76ED97FA7}"/>
                      </a:ext>
                    </a:extLst>
                  </p:cNvPr>
                  <p:cNvSpPr txBox="1">
                    <a:spLocks noChangeArrowheads="1"/>
                  </p:cNvSpPr>
                  <p:nvPr/>
                </p:nvSpPr>
                <p:spPr bwMode="auto">
                  <a:xfrm>
                    <a:off x="580" y="3689"/>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1010</a:t>
                    </a:r>
                    <a:endParaRPr lang="en-US" altLang="en-US" sz="1800" baseline="0" dirty="0"/>
                  </a:p>
                </p:txBody>
              </p:sp>
            </p:grpSp>
            <p:grpSp>
              <p:nvGrpSpPr>
                <p:cNvPr id="219145" name="Group 52">
                  <a:extLst>
                    <a:ext uri="{FF2B5EF4-FFF2-40B4-BE49-F238E27FC236}">
                      <a16:creationId xmlns:a16="http://schemas.microsoft.com/office/drawing/2014/main" id="{30149602-8FCD-D647-B32F-39BC61E2332F}"/>
                    </a:ext>
                  </a:extLst>
                </p:cNvPr>
                <p:cNvGrpSpPr>
                  <a:grpSpLocks/>
                </p:cNvGrpSpPr>
                <p:nvPr/>
              </p:nvGrpSpPr>
              <p:grpSpPr bwMode="auto">
                <a:xfrm>
                  <a:off x="1265" y="3671"/>
                  <a:ext cx="629" cy="213"/>
                  <a:chOff x="1265" y="3671"/>
                  <a:chExt cx="629" cy="213"/>
                </a:xfrm>
              </p:grpSpPr>
              <p:sp>
                <p:nvSpPr>
                  <p:cNvPr id="219149" name="Rectangle 53">
                    <a:extLst>
                      <a:ext uri="{FF2B5EF4-FFF2-40B4-BE49-F238E27FC236}">
                        <a16:creationId xmlns:a16="http://schemas.microsoft.com/office/drawing/2014/main" id="{3598362C-A0F8-384E-92D0-07E5BE58ECE6}"/>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19150" name="Text Box 54">
                    <a:extLst>
                      <a:ext uri="{FF2B5EF4-FFF2-40B4-BE49-F238E27FC236}">
                        <a16:creationId xmlns:a16="http://schemas.microsoft.com/office/drawing/2014/main" id="{694981E0-D042-D94E-84B0-6BAAA546D753}"/>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1096</a:t>
                    </a:r>
                    <a:endParaRPr lang="en-US" altLang="en-US" sz="1800" baseline="0" dirty="0"/>
                  </a:p>
                </p:txBody>
              </p:sp>
            </p:grpSp>
            <p:grpSp>
              <p:nvGrpSpPr>
                <p:cNvPr id="219146" name="Group 55">
                  <a:extLst>
                    <a:ext uri="{FF2B5EF4-FFF2-40B4-BE49-F238E27FC236}">
                      <a16:creationId xmlns:a16="http://schemas.microsoft.com/office/drawing/2014/main" id="{D1FA9CE8-1E4A-A04A-82CF-95CE21020A55}"/>
                    </a:ext>
                  </a:extLst>
                </p:cNvPr>
                <p:cNvGrpSpPr>
                  <a:grpSpLocks/>
                </p:cNvGrpSpPr>
                <p:nvPr/>
              </p:nvGrpSpPr>
              <p:grpSpPr bwMode="auto">
                <a:xfrm>
                  <a:off x="1955" y="3671"/>
                  <a:ext cx="619" cy="213"/>
                  <a:chOff x="1955" y="3671"/>
                  <a:chExt cx="619" cy="213"/>
                </a:xfrm>
              </p:grpSpPr>
              <p:sp>
                <p:nvSpPr>
                  <p:cNvPr id="219147" name="Rectangle 56">
                    <a:extLst>
                      <a:ext uri="{FF2B5EF4-FFF2-40B4-BE49-F238E27FC236}">
                        <a16:creationId xmlns:a16="http://schemas.microsoft.com/office/drawing/2014/main" id="{528DF0D9-D11D-F347-B733-3846C97C6154}"/>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19148" name="Text Box 57">
                    <a:extLst>
                      <a:ext uri="{FF2B5EF4-FFF2-40B4-BE49-F238E27FC236}">
                        <a16:creationId xmlns:a16="http://schemas.microsoft.com/office/drawing/2014/main" id="{74762609-46EB-0041-BF86-F8BAC844E46D}"/>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1049</a:t>
                    </a:r>
                    <a:endParaRPr lang="en-US" altLang="en-US" sz="1800" baseline="0" dirty="0"/>
                  </a:p>
                </p:txBody>
              </p:sp>
            </p:grpSp>
          </p:grpSp>
        </p:grpSp>
      </p:grpSp>
    </p:spTree>
  </p:cSld>
  <p:clrMapOvr>
    <a:masterClrMapping/>
  </p:clrMapOvr>
  <p:transition spd="med"/>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Slide Number Placeholder 5">
            <a:extLst>
              <a:ext uri="{FF2B5EF4-FFF2-40B4-BE49-F238E27FC236}">
                <a16:creationId xmlns:a16="http://schemas.microsoft.com/office/drawing/2014/main" id="{5AB72870-33F1-1B42-98D5-99518D7C2D1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80B9151-3D33-F746-8D34-8EB4A18DB841}" type="slidenum">
              <a:rPr lang="en-US" altLang="en-US" sz="1400"/>
              <a:pPr>
                <a:spcBef>
                  <a:spcPct val="0"/>
                </a:spcBef>
                <a:buFontTx/>
                <a:buNone/>
              </a:pPr>
              <a:t>102</a:t>
            </a:fld>
            <a:endParaRPr lang="en-US" altLang="en-US" sz="1400" dirty="0"/>
          </a:p>
        </p:txBody>
      </p:sp>
      <p:grpSp>
        <p:nvGrpSpPr>
          <p:cNvPr id="221186" name="Group 24">
            <a:extLst>
              <a:ext uri="{FF2B5EF4-FFF2-40B4-BE49-F238E27FC236}">
                <a16:creationId xmlns:a16="http://schemas.microsoft.com/office/drawing/2014/main" id="{9EEBF5F9-3396-B54C-B26E-6811272C598F}"/>
              </a:ext>
            </a:extLst>
          </p:cNvPr>
          <p:cNvGrpSpPr>
            <a:grpSpLocks/>
          </p:cNvGrpSpPr>
          <p:nvPr/>
        </p:nvGrpSpPr>
        <p:grpSpPr bwMode="auto">
          <a:xfrm>
            <a:off x="458788" y="446088"/>
            <a:ext cx="8229600" cy="5719762"/>
            <a:chOff x="289" y="281"/>
            <a:chExt cx="5184" cy="3603"/>
          </a:xfrm>
        </p:grpSpPr>
        <p:sp>
          <p:nvSpPr>
            <p:cNvPr id="221187" name="Rectangle 2">
              <a:extLst>
                <a:ext uri="{FF2B5EF4-FFF2-40B4-BE49-F238E27FC236}">
                  <a16:creationId xmlns:a16="http://schemas.microsoft.com/office/drawing/2014/main" id="{548CBAD8-D04D-C84B-9C3B-30B43280EC8B}"/>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Ureters</a:t>
              </a:r>
              <a:endParaRPr lang="en-US" altLang="en-US" sz="4400" baseline="0" dirty="0">
                <a:solidFill>
                  <a:schemeClr val="tx2"/>
                </a:solidFill>
              </a:endParaRPr>
            </a:p>
          </p:txBody>
        </p:sp>
        <p:grpSp>
          <p:nvGrpSpPr>
            <p:cNvPr id="221188" name="Group 69">
              <a:extLst>
                <a:ext uri="{FF2B5EF4-FFF2-40B4-BE49-F238E27FC236}">
                  <a16:creationId xmlns:a16="http://schemas.microsoft.com/office/drawing/2014/main" id="{3FB9383B-9CE4-554F-84CB-E6FEE8673D48}"/>
                </a:ext>
              </a:extLst>
            </p:cNvPr>
            <p:cNvGrpSpPr>
              <a:grpSpLocks/>
            </p:cNvGrpSpPr>
            <p:nvPr/>
          </p:nvGrpSpPr>
          <p:grpSpPr bwMode="auto">
            <a:xfrm>
              <a:off x="580" y="3671"/>
              <a:ext cx="2995" cy="213"/>
              <a:chOff x="580" y="3671"/>
              <a:chExt cx="2995" cy="213"/>
            </a:xfrm>
          </p:grpSpPr>
          <p:grpSp>
            <p:nvGrpSpPr>
              <p:cNvPr id="221192" name="Group 55">
                <a:extLst>
                  <a:ext uri="{FF2B5EF4-FFF2-40B4-BE49-F238E27FC236}">
                    <a16:creationId xmlns:a16="http://schemas.microsoft.com/office/drawing/2014/main" id="{34259501-4540-ED46-91E1-A0776E4099C0}"/>
                  </a:ext>
                </a:extLst>
              </p:cNvPr>
              <p:cNvGrpSpPr>
                <a:grpSpLocks/>
              </p:cNvGrpSpPr>
              <p:nvPr/>
            </p:nvGrpSpPr>
            <p:grpSpPr bwMode="auto">
              <a:xfrm>
                <a:off x="2844" y="3671"/>
                <a:ext cx="731" cy="213"/>
                <a:chOff x="2844" y="3671"/>
                <a:chExt cx="731" cy="213"/>
              </a:xfrm>
            </p:grpSpPr>
            <p:sp>
              <p:nvSpPr>
                <p:cNvPr id="221203" name="Rectangle 56">
                  <a:extLst>
                    <a:ext uri="{FF2B5EF4-FFF2-40B4-BE49-F238E27FC236}">
                      <a16:creationId xmlns:a16="http://schemas.microsoft.com/office/drawing/2014/main" id="{69F18E6E-98CC-2C4A-A04A-F819787050CE}"/>
                    </a:ext>
                  </a:extLst>
                </p:cNvPr>
                <p:cNvSpPr>
                  <a:spLocks noChangeArrowheads="1"/>
                </p:cNvSpPr>
                <p:nvPr/>
              </p:nvSpPr>
              <p:spPr bwMode="auto">
                <a:xfrm>
                  <a:off x="2844" y="3671"/>
                  <a:ext cx="731" cy="213"/>
                </a:xfrm>
                <a:prstGeom prst="rect">
                  <a:avLst/>
                </a:prstGeom>
                <a:solidFill>
                  <a:schemeClr val="accent1"/>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21204" name="Text Box 57">
                  <a:extLst>
                    <a:ext uri="{FF2B5EF4-FFF2-40B4-BE49-F238E27FC236}">
                      <a16:creationId xmlns:a16="http://schemas.microsoft.com/office/drawing/2014/main" id="{3FFB85E3-CF1A-B04D-92FE-DC2528161C43}"/>
                    </a:ext>
                  </a:extLst>
                </p:cNvPr>
                <p:cNvSpPr txBox="1">
                  <a:spLocks noChangeArrowheads="1"/>
                </p:cNvSpPr>
                <p:nvPr/>
              </p:nvSpPr>
              <p:spPr bwMode="auto">
                <a:xfrm>
                  <a:off x="2860" y="3687"/>
                  <a:ext cx="700"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Figure 26.21</a:t>
                  </a:r>
                </a:p>
              </p:txBody>
            </p:sp>
          </p:grpSp>
          <p:grpSp>
            <p:nvGrpSpPr>
              <p:cNvPr id="221193" name="Group 59">
                <a:extLst>
                  <a:ext uri="{FF2B5EF4-FFF2-40B4-BE49-F238E27FC236}">
                    <a16:creationId xmlns:a16="http://schemas.microsoft.com/office/drawing/2014/main" id="{73CA0031-9A11-874F-8EB2-1E56146624DB}"/>
                  </a:ext>
                </a:extLst>
              </p:cNvPr>
              <p:cNvGrpSpPr>
                <a:grpSpLocks/>
              </p:cNvGrpSpPr>
              <p:nvPr/>
            </p:nvGrpSpPr>
            <p:grpSpPr bwMode="auto">
              <a:xfrm>
                <a:off x="580" y="3671"/>
                <a:ext cx="1994" cy="213"/>
                <a:chOff x="580" y="3671"/>
                <a:chExt cx="1994" cy="213"/>
              </a:xfrm>
            </p:grpSpPr>
            <p:grpSp>
              <p:nvGrpSpPr>
                <p:cNvPr id="221194" name="Group 60">
                  <a:extLst>
                    <a:ext uri="{FF2B5EF4-FFF2-40B4-BE49-F238E27FC236}">
                      <a16:creationId xmlns:a16="http://schemas.microsoft.com/office/drawing/2014/main" id="{00C10BB9-B807-FE40-B4EB-E0C3BB2D7E5F}"/>
                    </a:ext>
                  </a:extLst>
                </p:cNvPr>
                <p:cNvGrpSpPr>
                  <a:grpSpLocks/>
                </p:cNvGrpSpPr>
                <p:nvPr/>
              </p:nvGrpSpPr>
              <p:grpSpPr bwMode="auto">
                <a:xfrm>
                  <a:off x="580" y="3671"/>
                  <a:ext cx="619" cy="213"/>
                  <a:chOff x="580" y="3671"/>
                  <a:chExt cx="619" cy="213"/>
                </a:xfrm>
              </p:grpSpPr>
              <p:sp>
                <p:nvSpPr>
                  <p:cNvPr id="221201" name="Rectangle 61">
                    <a:extLst>
                      <a:ext uri="{FF2B5EF4-FFF2-40B4-BE49-F238E27FC236}">
                        <a16:creationId xmlns:a16="http://schemas.microsoft.com/office/drawing/2014/main" id="{E8341F60-3391-524E-9AA8-55074309395C}"/>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21202" name="Text Box 62">
                    <a:extLst>
                      <a:ext uri="{FF2B5EF4-FFF2-40B4-BE49-F238E27FC236}">
                        <a16:creationId xmlns:a16="http://schemas.microsoft.com/office/drawing/2014/main" id="{69507771-B3B3-6B4E-8524-3F277BDA9EDB}"/>
                      </a:ext>
                    </a:extLst>
                  </p:cNvPr>
                  <p:cNvSpPr txBox="1">
                    <a:spLocks noChangeArrowheads="1"/>
                  </p:cNvSpPr>
                  <p:nvPr/>
                </p:nvSpPr>
                <p:spPr bwMode="auto">
                  <a:xfrm>
                    <a:off x="580" y="3689"/>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1010</a:t>
                    </a:r>
                    <a:endParaRPr lang="en-US" altLang="en-US" sz="1800" baseline="0" dirty="0"/>
                  </a:p>
                </p:txBody>
              </p:sp>
            </p:grpSp>
            <p:grpSp>
              <p:nvGrpSpPr>
                <p:cNvPr id="221195" name="Group 63">
                  <a:extLst>
                    <a:ext uri="{FF2B5EF4-FFF2-40B4-BE49-F238E27FC236}">
                      <a16:creationId xmlns:a16="http://schemas.microsoft.com/office/drawing/2014/main" id="{47B97EBA-DC37-6742-B385-0843C79150A5}"/>
                    </a:ext>
                  </a:extLst>
                </p:cNvPr>
                <p:cNvGrpSpPr>
                  <a:grpSpLocks/>
                </p:cNvGrpSpPr>
                <p:nvPr/>
              </p:nvGrpSpPr>
              <p:grpSpPr bwMode="auto">
                <a:xfrm>
                  <a:off x="1265" y="3671"/>
                  <a:ext cx="629" cy="213"/>
                  <a:chOff x="1265" y="3671"/>
                  <a:chExt cx="629" cy="213"/>
                </a:xfrm>
              </p:grpSpPr>
              <p:sp>
                <p:nvSpPr>
                  <p:cNvPr id="221199" name="Rectangle 64">
                    <a:extLst>
                      <a:ext uri="{FF2B5EF4-FFF2-40B4-BE49-F238E27FC236}">
                        <a16:creationId xmlns:a16="http://schemas.microsoft.com/office/drawing/2014/main" id="{55CCAFE6-142D-B040-BB14-4BA0EFD00D08}"/>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21200" name="Text Box 65">
                    <a:extLst>
                      <a:ext uri="{FF2B5EF4-FFF2-40B4-BE49-F238E27FC236}">
                        <a16:creationId xmlns:a16="http://schemas.microsoft.com/office/drawing/2014/main" id="{DB7085AA-638A-9442-AC4D-5D4639360CCA}"/>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1096</a:t>
                    </a:r>
                    <a:endParaRPr lang="en-US" altLang="en-US" sz="1800" baseline="0" dirty="0"/>
                  </a:p>
                </p:txBody>
              </p:sp>
            </p:grpSp>
            <p:grpSp>
              <p:nvGrpSpPr>
                <p:cNvPr id="221196" name="Group 66">
                  <a:extLst>
                    <a:ext uri="{FF2B5EF4-FFF2-40B4-BE49-F238E27FC236}">
                      <a16:creationId xmlns:a16="http://schemas.microsoft.com/office/drawing/2014/main" id="{A83AF25F-1E56-3C40-87D1-71A52672159B}"/>
                    </a:ext>
                  </a:extLst>
                </p:cNvPr>
                <p:cNvGrpSpPr>
                  <a:grpSpLocks/>
                </p:cNvGrpSpPr>
                <p:nvPr/>
              </p:nvGrpSpPr>
              <p:grpSpPr bwMode="auto">
                <a:xfrm>
                  <a:off x="1955" y="3671"/>
                  <a:ext cx="619" cy="213"/>
                  <a:chOff x="1955" y="3671"/>
                  <a:chExt cx="619" cy="213"/>
                </a:xfrm>
              </p:grpSpPr>
              <p:sp>
                <p:nvSpPr>
                  <p:cNvPr id="221197" name="Rectangle 67">
                    <a:extLst>
                      <a:ext uri="{FF2B5EF4-FFF2-40B4-BE49-F238E27FC236}">
                        <a16:creationId xmlns:a16="http://schemas.microsoft.com/office/drawing/2014/main" id="{A37ED113-E197-414B-940C-B1A5A2BA092D}"/>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21198" name="Text Box 68">
                    <a:extLst>
                      <a:ext uri="{FF2B5EF4-FFF2-40B4-BE49-F238E27FC236}">
                        <a16:creationId xmlns:a16="http://schemas.microsoft.com/office/drawing/2014/main" id="{10C45730-B12F-384A-9365-81461C56FC2A}"/>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1049</a:t>
                    </a:r>
                    <a:endParaRPr lang="en-US" altLang="en-US" sz="1800" baseline="0" dirty="0"/>
                  </a:p>
                </p:txBody>
              </p:sp>
            </p:grpSp>
          </p:grpSp>
        </p:grpSp>
        <p:grpSp>
          <p:nvGrpSpPr>
            <p:cNvPr id="221189" name="Group 23">
              <a:extLst>
                <a:ext uri="{FF2B5EF4-FFF2-40B4-BE49-F238E27FC236}">
                  <a16:creationId xmlns:a16="http://schemas.microsoft.com/office/drawing/2014/main" id="{8EB08721-CEB9-F249-BB28-BFC014F7517A}"/>
                </a:ext>
              </a:extLst>
            </p:cNvPr>
            <p:cNvGrpSpPr>
              <a:grpSpLocks/>
            </p:cNvGrpSpPr>
            <p:nvPr/>
          </p:nvGrpSpPr>
          <p:grpSpPr bwMode="auto">
            <a:xfrm>
              <a:off x="515" y="970"/>
              <a:ext cx="4502" cy="1962"/>
              <a:chOff x="515" y="970"/>
              <a:chExt cx="4502" cy="1962"/>
            </a:xfrm>
          </p:grpSpPr>
          <p:sp>
            <p:nvSpPr>
              <p:cNvPr id="221190" name="Text Box 3">
                <a:extLst>
                  <a:ext uri="{FF2B5EF4-FFF2-40B4-BE49-F238E27FC236}">
                    <a16:creationId xmlns:a16="http://schemas.microsoft.com/office/drawing/2014/main" id="{FA15120D-296B-534F-A022-94E153D608D9}"/>
                  </a:ext>
                </a:extLst>
              </p:cNvPr>
              <p:cNvSpPr txBox="1">
                <a:spLocks noChangeArrowheads="1"/>
              </p:cNvSpPr>
              <p:nvPr/>
            </p:nvSpPr>
            <p:spPr bwMode="auto">
              <a:xfrm>
                <a:off x="515" y="970"/>
                <a:ext cx="4502" cy="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Each ureter transports urine from the renal pelvis of a kidney to the urinary bladder.</a:t>
                </a:r>
              </a:p>
              <a:p>
                <a:pPr eaLnBrk="1" hangingPunct="1">
                  <a:lnSpc>
                    <a:spcPct val="85000"/>
                  </a:lnSpc>
                  <a:spcBef>
                    <a:spcPct val="0"/>
                  </a:spcBef>
                  <a:spcAft>
                    <a:spcPts val="900"/>
                  </a:spcAft>
                  <a:buSzPct val="80000"/>
                </a:pPr>
                <a:r>
                  <a:rPr lang="en-US" altLang="en-US" sz="1800" baseline="0" dirty="0"/>
                  <a:t>Peristaltic contractions in the smooth muscle walls of the ureters propel urine toward the bladder.</a:t>
                </a:r>
              </a:p>
              <a:p>
                <a:pPr eaLnBrk="1" hangingPunct="1">
                  <a:lnSpc>
                    <a:spcPct val="85000"/>
                  </a:lnSpc>
                  <a:spcBef>
                    <a:spcPct val="0"/>
                  </a:spcBef>
                  <a:spcAft>
                    <a:spcPct val="50000"/>
                  </a:spcAft>
                  <a:buSzPct val="80000"/>
                </a:pPr>
                <a:r>
                  <a:rPr lang="en-US" altLang="en-US" sz="1800" baseline="0" dirty="0"/>
                  <a:t>Hydrostatic pressure and gravity also contribute to the movement of urine into the bladder.</a:t>
                </a:r>
              </a:p>
            </p:txBody>
          </p:sp>
          <p:sp>
            <p:nvSpPr>
              <p:cNvPr id="221191" name="Text Box 20">
                <a:extLst>
                  <a:ext uri="{FF2B5EF4-FFF2-40B4-BE49-F238E27FC236}">
                    <a16:creationId xmlns:a16="http://schemas.microsoft.com/office/drawing/2014/main" id="{B8999072-D6B0-7C41-AC98-410038948E55}"/>
                  </a:ext>
                </a:extLst>
              </p:cNvPr>
              <p:cNvSpPr txBox="1">
                <a:spLocks noChangeArrowheads="1"/>
              </p:cNvSpPr>
              <p:nvPr/>
            </p:nvSpPr>
            <p:spPr bwMode="auto">
              <a:xfrm>
                <a:off x="1650" y="2106"/>
                <a:ext cx="2463"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algn="ctr">
                  <a:lnSpc>
                    <a:spcPts val="1860"/>
                  </a:lnSpc>
                </a:pPr>
                <a:r>
                  <a:rPr lang="en-US" altLang="en-US" baseline="0" dirty="0">
                    <a:solidFill>
                      <a:srgbClr val="941100"/>
                    </a:solidFill>
                  </a:rPr>
                  <a:t>Peristalsis = successive waves of involuntary contraction passing along the walls of a hollow smooth muscle structure.</a:t>
                </a:r>
              </a:p>
              <a:p>
                <a:pPr algn="ctr">
                  <a:lnSpc>
                    <a:spcPts val="1860"/>
                  </a:lnSpc>
                </a:pPr>
                <a:r>
                  <a:rPr lang="en-US" altLang="en-US" baseline="0" dirty="0">
                    <a:solidFill>
                      <a:srgbClr val="941100"/>
                    </a:solidFill>
                  </a:rPr>
                  <a:t>(https://www.merriam-webster.com) </a:t>
                </a:r>
              </a:p>
            </p:txBody>
          </p:sp>
        </p:grpSp>
      </p:grpSp>
    </p:spTree>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Slide Number Placeholder 5">
            <a:extLst>
              <a:ext uri="{FF2B5EF4-FFF2-40B4-BE49-F238E27FC236}">
                <a16:creationId xmlns:a16="http://schemas.microsoft.com/office/drawing/2014/main" id="{D8CB41F9-C928-D047-BE20-9D6FDD8E69D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0B4FD4D-3BF1-ED4D-B386-597DBC78487F}" type="slidenum">
              <a:rPr lang="en-US" altLang="en-US" sz="1400"/>
              <a:pPr>
                <a:spcBef>
                  <a:spcPct val="0"/>
                </a:spcBef>
                <a:buFontTx/>
                <a:buNone/>
              </a:pPr>
              <a:t>103</a:t>
            </a:fld>
            <a:endParaRPr lang="en-US" altLang="en-US" sz="1400" dirty="0"/>
          </a:p>
        </p:txBody>
      </p:sp>
      <p:grpSp>
        <p:nvGrpSpPr>
          <p:cNvPr id="223234" name="Group 93">
            <a:extLst>
              <a:ext uri="{FF2B5EF4-FFF2-40B4-BE49-F238E27FC236}">
                <a16:creationId xmlns:a16="http://schemas.microsoft.com/office/drawing/2014/main" id="{7B89D4CC-9419-6C4E-BD48-C9F80B336DCD}"/>
              </a:ext>
            </a:extLst>
          </p:cNvPr>
          <p:cNvGrpSpPr>
            <a:grpSpLocks/>
          </p:cNvGrpSpPr>
          <p:nvPr/>
        </p:nvGrpSpPr>
        <p:grpSpPr bwMode="auto">
          <a:xfrm>
            <a:off x="458788" y="446088"/>
            <a:ext cx="8229600" cy="5719762"/>
            <a:chOff x="289" y="281"/>
            <a:chExt cx="5184" cy="3603"/>
          </a:xfrm>
        </p:grpSpPr>
        <p:sp>
          <p:nvSpPr>
            <p:cNvPr id="223235" name="Rectangle 2">
              <a:extLst>
                <a:ext uri="{FF2B5EF4-FFF2-40B4-BE49-F238E27FC236}">
                  <a16:creationId xmlns:a16="http://schemas.microsoft.com/office/drawing/2014/main" id="{108228FE-75C1-9946-B040-EE38951F9FB4}"/>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Ureters </a:t>
              </a:r>
              <a:r>
                <a:rPr lang="en-US" altLang="en-US" sz="2200" baseline="0" dirty="0">
                  <a:solidFill>
                    <a:srgbClr val="333333"/>
                  </a:solidFill>
                </a:rPr>
                <a:t>(continued)</a:t>
              </a:r>
              <a:endParaRPr lang="en-US" altLang="en-US" sz="4400" baseline="0" dirty="0">
                <a:solidFill>
                  <a:schemeClr val="tx2"/>
                </a:solidFill>
              </a:endParaRPr>
            </a:p>
          </p:txBody>
        </p:sp>
        <p:sp>
          <p:nvSpPr>
            <p:cNvPr id="223236" name="Text Box 3">
              <a:extLst>
                <a:ext uri="{FF2B5EF4-FFF2-40B4-BE49-F238E27FC236}">
                  <a16:creationId xmlns:a16="http://schemas.microsoft.com/office/drawing/2014/main" id="{1E14C648-3424-7D44-8ACA-B877D7399266}"/>
                </a:ext>
              </a:extLst>
            </p:cNvPr>
            <p:cNvSpPr txBox="1">
              <a:spLocks noChangeArrowheads="1"/>
            </p:cNvSpPr>
            <p:nvPr/>
          </p:nvSpPr>
          <p:spPr bwMode="auto">
            <a:xfrm>
              <a:off x="515" y="970"/>
              <a:ext cx="4716" cy="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An anatomical valve is not found at the opening of each ureter to the urinary bladder.</a:t>
              </a:r>
            </a:p>
            <a:p>
              <a:pPr eaLnBrk="1" hangingPunct="1">
                <a:lnSpc>
                  <a:spcPct val="85000"/>
                </a:lnSpc>
                <a:spcBef>
                  <a:spcPct val="0"/>
                </a:spcBef>
                <a:spcAft>
                  <a:spcPts val="900"/>
                </a:spcAft>
                <a:buSzPct val="80000"/>
              </a:pPr>
              <a:r>
                <a:rPr lang="en-US" altLang="en-US" sz="1800" baseline="0" dirty="0"/>
                <a:t>As the bladder fills with urine, the increased internal pressure within the bladder compresses the openings and prevents the backflow of urine into the ureters.</a:t>
              </a:r>
            </a:p>
            <a:p>
              <a:pPr eaLnBrk="1" hangingPunct="1">
                <a:lnSpc>
                  <a:spcPct val="85000"/>
                </a:lnSpc>
                <a:spcBef>
                  <a:spcPct val="0"/>
                </a:spcBef>
                <a:spcAft>
                  <a:spcPct val="50000"/>
                </a:spcAft>
                <a:buSzPct val="80000"/>
              </a:pPr>
              <a:r>
                <a:rPr lang="en-US" altLang="en-US" sz="1800" baseline="0" dirty="0"/>
                <a:t>Microbes, including bacteria, could otherwise travel via the ureters to infect the kidneys.</a:t>
              </a:r>
            </a:p>
          </p:txBody>
        </p:sp>
        <p:grpSp>
          <p:nvGrpSpPr>
            <p:cNvPr id="223237" name="Group 92">
              <a:extLst>
                <a:ext uri="{FF2B5EF4-FFF2-40B4-BE49-F238E27FC236}">
                  <a16:creationId xmlns:a16="http://schemas.microsoft.com/office/drawing/2014/main" id="{F04F140B-E101-0444-A9B2-69A359AF7650}"/>
                </a:ext>
              </a:extLst>
            </p:cNvPr>
            <p:cNvGrpSpPr>
              <a:grpSpLocks/>
            </p:cNvGrpSpPr>
            <p:nvPr/>
          </p:nvGrpSpPr>
          <p:grpSpPr bwMode="auto">
            <a:xfrm>
              <a:off x="580" y="3671"/>
              <a:ext cx="2995" cy="213"/>
              <a:chOff x="580" y="3671"/>
              <a:chExt cx="2995" cy="213"/>
            </a:xfrm>
          </p:grpSpPr>
          <p:grpSp>
            <p:nvGrpSpPr>
              <p:cNvPr id="223238" name="Group 77">
                <a:extLst>
                  <a:ext uri="{FF2B5EF4-FFF2-40B4-BE49-F238E27FC236}">
                    <a16:creationId xmlns:a16="http://schemas.microsoft.com/office/drawing/2014/main" id="{06F45891-E547-E443-AD67-711878E86860}"/>
                  </a:ext>
                </a:extLst>
              </p:cNvPr>
              <p:cNvGrpSpPr>
                <a:grpSpLocks/>
              </p:cNvGrpSpPr>
              <p:nvPr/>
            </p:nvGrpSpPr>
            <p:grpSpPr bwMode="auto">
              <a:xfrm>
                <a:off x="2844" y="3671"/>
                <a:ext cx="731" cy="213"/>
                <a:chOff x="2844" y="3671"/>
                <a:chExt cx="731" cy="213"/>
              </a:xfrm>
            </p:grpSpPr>
            <p:sp>
              <p:nvSpPr>
                <p:cNvPr id="223249" name="Rectangle 78">
                  <a:extLst>
                    <a:ext uri="{FF2B5EF4-FFF2-40B4-BE49-F238E27FC236}">
                      <a16:creationId xmlns:a16="http://schemas.microsoft.com/office/drawing/2014/main" id="{E527EEEA-A0C0-7945-88F2-5E2C764EF330}"/>
                    </a:ext>
                  </a:extLst>
                </p:cNvPr>
                <p:cNvSpPr>
                  <a:spLocks noChangeArrowheads="1"/>
                </p:cNvSpPr>
                <p:nvPr/>
              </p:nvSpPr>
              <p:spPr bwMode="auto">
                <a:xfrm>
                  <a:off x="2844" y="3671"/>
                  <a:ext cx="731" cy="213"/>
                </a:xfrm>
                <a:prstGeom prst="rect">
                  <a:avLst/>
                </a:prstGeom>
                <a:solidFill>
                  <a:schemeClr val="accent1"/>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23250" name="Text Box 79">
                  <a:extLst>
                    <a:ext uri="{FF2B5EF4-FFF2-40B4-BE49-F238E27FC236}">
                      <a16:creationId xmlns:a16="http://schemas.microsoft.com/office/drawing/2014/main" id="{9686E704-9A6C-7E4E-8107-2344E342C308}"/>
                    </a:ext>
                  </a:extLst>
                </p:cNvPr>
                <p:cNvSpPr txBox="1">
                  <a:spLocks noChangeArrowheads="1"/>
                </p:cNvSpPr>
                <p:nvPr/>
              </p:nvSpPr>
              <p:spPr bwMode="auto">
                <a:xfrm>
                  <a:off x="2860" y="3687"/>
                  <a:ext cx="700"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Figure 26.21</a:t>
                  </a:r>
                </a:p>
              </p:txBody>
            </p:sp>
          </p:grpSp>
          <p:grpSp>
            <p:nvGrpSpPr>
              <p:cNvPr id="223239" name="Group 82">
                <a:extLst>
                  <a:ext uri="{FF2B5EF4-FFF2-40B4-BE49-F238E27FC236}">
                    <a16:creationId xmlns:a16="http://schemas.microsoft.com/office/drawing/2014/main" id="{B68582DA-9CBB-B349-8E8E-0C2DA6B59756}"/>
                  </a:ext>
                </a:extLst>
              </p:cNvPr>
              <p:cNvGrpSpPr>
                <a:grpSpLocks/>
              </p:cNvGrpSpPr>
              <p:nvPr/>
            </p:nvGrpSpPr>
            <p:grpSpPr bwMode="auto">
              <a:xfrm>
                <a:off x="580" y="3671"/>
                <a:ext cx="1994" cy="213"/>
                <a:chOff x="580" y="3671"/>
                <a:chExt cx="1994" cy="213"/>
              </a:xfrm>
            </p:grpSpPr>
            <p:grpSp>
              <p:nvGrpSpPr>
                <p:cNvPr id="223240" name="Group 83">
                  <a:extLst>
                    <a:ext uri="{FF2B5EF4-FFF2-40B4-BE49-F238E27FC236}">
                      <a16:creationId xmlns:a16="http://schemas.microsoft.com/office/drawing/2014/main" id="{42CDC646-EE8D-4C49-BBD1-6C53FF060742}"/>
                    </a:ext>
                  </a:extLst>
                </p:cNvPr>
                <p:cNvGrpSpPr>
                  <a:grpSpLocks/>
                </p:cNvGrpSpPr>
                <p:nvPr/>
              </p:nvGrpSpPr>
              <p:grpSpPr bwMode="auto">
                <a:xfrm>
                  <a:off x="580" y="3671"/>
                  <a:ext cx="619" cy="213"/>
                  <a:chOff x="580" y="3671"/>
                  <a:chExt cx="619" cy="213"/>
                </a:xfrm>
              </p:grpSpPr>
              <p:sp>
                <p:nvSpPr>
                  <p:cNvPr id="223247" name="Rectangle 84">
                    <a:extLst>
                      <a:ext uri="{FF2B5EF4-FFF2-40B4-BE49-F238E27FC236}">
                        <a16:creationId xmlns:a16="http://schemas.microsoft.com/office/drawing/2014/main" id="{811DA631-3E4E-8A4D-B69D-AF932092C9C9}"/>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23248" name="Text Box 85">
                    <a:extLst>
                      <a:ext uri="{FF2B5EF4-FFF2-40B4-BE49-F238E27FC236}">
                        <a16:creationId xmlns:a16="http://schemas.microsoft.com/office/drawing/2014/main" id="{B0F9F760-F619-9D45-8933-0A41CAFC066E}"/>
                      </a:ext>
                    </a:extLst>
                  </p:cNvPr>
                  <p:cNvSpPr txBox="1">
                    <a:spLocks noChangeArrowheads="1"/>
                  </p:cNvSpPr>
                  <p:nvPr/>
                </p:nvSpPr>
                <p:spPr bwMode="auto">
                  <a:xfrm>
                    <a:off x="580" y="3689"/>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1010</a:t>
                    </a:r>
                    <a:endParaRPr lang="en-US" altLang="en-US" sz="1800" baseline="0" dirty="0"/>
                  </a:p>
                </p:txBody>
              </p:sp>
            </p:grpSp>
            <p:grpSp>
              <p:nvGrpSpPr>
                <p:cNvPr id="223241" name="Group 86">
                  <a:extLst>
                    <a:ext uri="{FF2B5EF4-FFF2-40B4-BE49-F238E27FC236}">
                      <a16:creationId xmlns:a16="http://schemas.microsoft.com/office/drawing/2014/main" id="{FF69FB45-B9ED-2B44-A93E-6B155B7D2F9E}"/>
                    </a:ext>
                  </a:extLst>
                </p:cNvPr>
                <p:cNvGrpSpPr>
                  <a:grpSpLocks/>
                </p:cNvGrpSpPr>
                <p:nvPr/>
              </p:nvGrpSpPr>
              <p:grpSpPr bwMode="auto">
                <a:xfrm>
                  <a:off x="1265" y="3671"/>
                  <a:ext cx="629" cy="213"/>
                  <a:chOff x="1265" y="3671"/>
                  <a:chExt cx="629" cy="213"/>
                </a:xfrm>
              </p:grpSpPr>
              <p:sp>
                <p:nvSpPr>
                  <p:cNvPr id="223245" name="Rectangle 87">
                    <a:extLst>
                      <a:ext uri="{FF2B5EF4-FFF2-40B4-BE49-F238E27FC236}">
                        <a16:creationId xmlns:a16="http://schemas.microsoft.com/office/drawing/2014/main" id="{13E73A1C-C1BB-F14A-9A03-8AC186560138}"/>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23246" name="Text Box 88">
                    <a:extLst>
                      <a:ext uri="{FF2B5EF4-FFF2-40B4-BE49-F238E27FC236}">
                        <a16:creationId xmlns:a16="http://schemas.microsoft.com/office/drawing/2014/main" id="{A2B52C3F-FE27-6247-9387-29B12AC91EEE}"/>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1097</a:t>
                    </a:r>
                    <a:endParaRPr lang="en-US" altLang="en-US" sz="1800" baseline="0" dirty="0"/>
                  </a:p>
                </p:txBody>
              </p:sp>
            </p:grpSp>
            <p:grpSp>
              <p:nvGrpSpPr>
                <p:cNvPr id="223242" name="Group 89">
                  <a:extLst>
                    <a:ext uri="{FF2B5EF4-FFF2-40B4-BE49-F238E27FC236}">
                      <a16:creationId xmlns:a16="http://schemas.microsoft.com/office/drawing/2014/main" id="{8FCC1B6B-10FA-874D-B365-607AE38D7515}"/>
                    </a:ext>
                  </a:extLst>
                </p:cNvPr>
                <p:cNvGrpSpPr>
                  <a:grpSpLocks/>
                </p:cNvGrpSpPr>
                <p:nvPr/>
              </p:nvGrpSpPr>
              <p:grpSpPr bwMode="auto">
                <a:xfrm>
                  <a:off x="1955" y="3671"/>
                  <a:ext cx="619" cy="213"/>
                  <a:chOff x="1955" y="3671"/>
                  <a:chExt cx="619" cy="213"/>
                </a:xfrm>
              </p:grpSpPr>
              <p:sp>
                <p:nvSpPr>
                  <p:cNvPr id="223243" name="Rectangle 90">
                    <a:extLst>
                      <a:ext uri="{FF2B5EF4-FFF2-40B4-BE49-F238E27FC236}">
                        <a16:creationId xmlns:a16="http://schemas.microsoft.com/office/drawing/2014/main" id="{5B7BCD50-2D95-A545-BEE5-4C2ECF9D0D3F}"/>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23244" name="Text Box 91">
                    <a:extLst>
                      <a:ext uri="{FF2B5EF4-FFF2-40B4-BE49-F238E27FC236}">
                        <a16:creationId xmlns:a16="http://schemas.microsoft.com/office/drawing/2014/main" id="{18F6C6B4-4300-2541-A1CD-6D619E60A3AB}"/>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1049</a:t>
                    </a:r>
                    <a:endParaRPr lang="en-US" altLang="en-US" sz="1800" baseline="0" dirty="0"/>
                  </a:p>
                </p:txBody>
              </p:sp>
            </p:grpSp>
          </p:grpSp>
        </p:grpSp>
      </p:grpSp>
    </p:spTree>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Slide Number Placeholder 5">
            <a:extLst>
              <a:ext uri="{FF2B5EF4-FFF2-40B4-BE49-F238E27FC236}">
                <a16:creationId xmlns:a16="http://schemas.microsoft.com/office/drawing/2014/main" id="{B11D4B7D-19E6-2640-8B57-BE05229346F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7956BDD-0051-4A49-AE56-45FAD825006F}" type="slidenum">
              <a:rPr lang="en-US" altLang="en-US" sz="1400"/>
              <a:pPr>
                <a:spcBef>
                  <a:spcPct val="0"/>
                </a:spcBef>
                <a:buFontTx/>
                <a:buNone/>
              </a:pPr>
              <a:t>104</a:t>
            </a:fld>
            <a:endParaRPr lang="en-US" altLang="en-US" sz="1400" dirty="0"/>
          </a:p>
        </p:txBody>
      </p:sp>
      <p:grpSp>
        <p:nvGrpSpPr>
          <p:cNvPr id="225282" name="Group 19">
            <a:extLst>
              <a:ext uri="{FF2B5EF4-FFF2-40B4-BE49-F238E27FC236}">
                <a16:creationId xmlns:a16="http://schemas.microsoft.com/office/drawing/2014/main" id="{C8CD3A59-2D82-124E-9F38-2882B67DE0D7}"/>
              </a:ext>
            </a:extLst>
          </p:cNvPr>
          <p:cNvGrpSpPr>
            <a:grpSpLocks/>
          </p:cNvGrpSpPr>
          <p:nvPr/>
        </p:nvGrpSpPr>
        <p:grpSpPr bwMode="auto">
          <a:xfrm>
            <a:off x="458788" y="446088"/>
            <a:ext cx="8229600" cy="5334000"/>
            <a:chOff x="289" y="281"/>
            <a:chExt cx="5184" cy="3360"/>
          </a:xfrm>
        </p:grpSpPr>
        <p:sp>
          <p:nvSpPr>
            <p:cNvPr id="225283" name="Rectangle 2">
              <a:extLst>
                <a:ext uri="{FF2B5EF4-FFF2-40B4-BE49-F238E27FC236}">
                  <a16:creationId xmlns:a16="http://schemas.microsoft.com/office/drawing/2014/main" id="{E5C447F2-39ED-BF49-A182-F9BEF0631AAA}"/>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Kidney Stones</a:t>
              </a:r>
              <a:endParaRPr lang="en-US" altLang="en-US" sz="4400" baseline="0" dirty="0">
                <a:solidFill>
                  <a:schemeClr val="tx2"/>
                </a:solidFill>
              </a:endParaRPr>
            </a:p>
          </p:txBody>
        </p:sp>
        <p:grpSp>
          <p:nvGrpSpPr>
            <p:cNvPr id="225284" name="Group 18">
              <a:extLst>
                <a:ext uri="{FF2B5EF4-FFF2-40B4-BE49-F238E27FC236}">
                  <a16:creationId xmlns:a16="http://schemas.microsoft.com/office/drawing/2014/main" id="{395716C4-CD3B-2446-8F76-A49A51ED8037}"/>
                </a:ext>
              </a:extLst>
            </p:cNvPr>
            <p:cNvGrpSpPr>
              <a:grpSpLocks/>
            </p:cNvGrpSpPr>
            <p:nvPr/>
          </p:nvGrpSpPr>
          <p:grpSpPr bwMode="auto">
            <a:xfrm>
              <a:off x="876" y="966"/>
              <a:ext cx="4009" cy="2675"/>
              <a:chOff x="876" y="966"/>
              <a:chExt cx="4009" cy="2675"/>
            </a:xfrm>
          </p:grpSpPr>
          <p:pic>
            <p:nvPicPr>
              <p:cNvPr id="225285" name="Picture 10" descr="17091">
                <a:extLst>
                  <a:ext uri="{FF2B5EF4-FFF2-40B4-BE49-F238E27FC236}">
                    <a16:creationId xmlns:a16="http://schemas.microsoft.com/office/drawing/2014/main" id="{731A7BDA-B1C7-9043-8808-6E08011718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3" y="966"/>
                <a:ext cx="2159" cy="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6" name="Text Box 11">
                <a:extLst>
                  <a:ext uri="{FF2B5EF4-FFF2-40B4-BE49-F238E27FC236}">
                    <a16:creationId xmlns:a16="http://schemas.microsoft.com/office/drawing/2014/main" id="{9C1B5971-CEDD-3747-B9D1-8B81E30B9F45}"/>
                  </a:ext>
                </a:extLst>
              </p:cNvPr>
              <p:cNvSpPr txBox="1">
                <a:spLocks noChangeArrowheads="1"/>
              </p:cNvSpPr>
              <p:nvPr/>
            </p:nvSpPr>
            <p:spPr bwMode="auto">
              <a:xfrm>
                <a:off x="876" y="2792"/>
                <a:ext cx="4009" cy="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5000"/>
                  </a:lnSpc>
                  <a:spcBef>
                    <a:spcPct val="0"/>
                  </a:spcBef>
                  <a:buFontTx/>
                  <a:buNone/>
                </a:pPr>
                <a:r>
                  <a:rPr lang="en-US" altLang="en-US" sz="1600" baseline="0" dirty="0">
                    <a:solidFill>
                      <a:schemeClr val="accent6"/>
                    </a:solidFill>
                  </a:rPr>
                  <a:t>“Kidney stones result when urine becomes too concentrated and substances in the urine crystallize to form stones.  Symptoms arise when the stones begin to move down the ureter causing intense pain.  Kidney stones may form in the pelvis or calyces of the kidney or in the ureter.”  </a:t>
                </a:r>
              </a:p>
              <a:p>
                <a:pPr algn="ctr" eaLnBrk="1" hangingPunct="1">
                  <a:lnSpc>
                    <a:spcPct val="85000"/>
                  </a:lnSpc>
                  <a:spcBef>
                    <a:spcPct val="0"/>
                  </a:spcBef>
                  <a:buFontTx/>
                  <a:buNone/>
                </a:pPr>
                <a:r>
                  <a:rPr lang="en-US" altLang="en-US" sz="1600" baseline="0" dirty="0">
                    <a:solidFill>
                      <a:schemeClr val="accent6"/>
                    </a:solidFill>
                  </a:rPr>
                  <a:t>(https://www.drrajmd.com)</a:t>
                </a:r>
              </a:p>
            </p:txBody>
          </p:sp>
        </p:grpSp>
      </p:grpSp>
    </p:spTree>
  </p:cSld>
  <p:clrMapOvr>
    <a:masterClrMapping/>
  </p:clrMapOvr>
  <p:transition spd="med"/>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Slide Number Placeholder 5">
            <a:extLst>
              <a:ext uri="{FF2B5EF4-FFF2-40B4-BE49-F238E27FC236}">
                <a16:creationId xmlns:a16="http://schemas.microsoft.com/office/drawing/2014/main" id="{369CD527-7DF3-9047-9959-94AF813622B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24A6FA8-A666-2047-8534-253E4E7C8978}" type="slidenum">
              <a:rPr lang="en-US" altLang="en-US" sz="1400"/>
              <a:pPr>
                <a:spcBef>
                  <a:spcPct val="0"/>
                </a:spcBef>
                <a:buFontTx/>
                <a:buNone/>
              </a:pPr>
              <a:t>105</a:t>
            </a:fld>
            <a:endParaRPr lang="en-US" altLang="en-US" sz="1400" dirty="0"/>
          </a:p>
        </p:txBody>
      </p:sp>
      <p:grpSp>
        <p:nvGrpSpPr>
          <p:cNvPr id="227330" name="Group 78">
            <a:extLst>
              <a:ext uri="{FF2B5EF4-FFF2-40B4-BE49-F238E27FC236}">
                <a16:creationId xmlns:a16="http://schemas.microsoft.com/office/drawing/2014/main" id="{134AEA61-4966-B34D-9688-5DE117AC7B09}"/>
              </a:ext>
            </a:extLst>
          </p:cNvPr>
          <p:cNvGrpSpPr>
            <a:grpSpLocks/>
          </p:cNvGrpSpPr>
          <p:nvPr/>
        </p:nvGrpSpPr>
        <p:grpSpPr bwMode="auto">
          <a:xfrm>
            <a:off x="458788" y="446088"/>
            <a:ext cx="8229600" cy="5719762"/>
            <a:chOff x="289" y="281"/>
            <a:chExt cx="5184" cy="3603"/>
          </a:xfrm>
        </p:grpSpPr>
        <p:sp>
          <p:nvSpPr>
            <p:cNvPr id="227331" name="Rectangle 2">
              <a:extLst>
                <a:ext uri="{FF2B5EF4-FFF2-40B4-BE49-F238E27FC236}">
                  <a16:creationId xmlns:a16="http://schemas.microsoft.com/office/drawing/2014/main" id="{E6537B48-FBCA-1F49-90E7-BCFAECB0C843}"/>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Urinary Bladder</a:t>
              </a:r>
              <a:endParaRPr lang="en-US" altLang="en-US" sz="4400" baseline="0" dirty="0">
                <a:solidFill>
                  <a:schemeClr val="tx2"/>
                </a:solidFill>
              </a:endParaRPr>
            </a:p>
          </p:txBody>
        </p:sp>
        <p:grpSp>
          <p:nvGrpSpPr>
            <p:cNvPr id="227332" name="Group 42">
              <a:extLst>
                <a:ext uri="{FF2B5EF4-FFF2-40B4-BE49-F238E27FC236}">
                  <a16:creationId xmlns:a16="http://schemas.microsoft.com/office/drawing/2014/main" id="{FF814A65-A6F2-DB41-9B30-6CDBD8A58A35}"/>
                </a:ext>
              </a:extLst>
            </p:cNvPr>
            <p:cNvGrpSpPr>
              <a:grpSpLocks/>
            </p:cNvGrpSpPr>
            <p:nvPr/>
          </p:nvGrpSpPr>
          <p:grpSpPr bwMode="auto">
            <a:xfrm>
              <a:off x="515" y="970"/>
              <a:ext cx="4727" cy="1871"/>
              <a:chOff x="515" y="970"/>
              <a:chExt cx="4727" cy="1871"/>
            </a:xfrm>
          </p:grpSpPr>
          <p:sp>
            <p:nvSpPr>
              <p:cNvPr id="227347" name="Text Box 3">
                <a:extLst>
                  <a:ext uri="{FF2B5EF4-FFF2-40B4-BE49-F238E27FC236}">
                    <a16:creationId xmlns:a16="http://schemas.microsoft.com/office/drawing/2014/main" id="{1EBBF629-2528-9A4B-ACA1-DB7D309AFE0E}"/>
                  </a:ext>
                </a:extLst>
              </p:cNvPr>
              <p:cNvSpPr txBox="1">
                <a:spLocks noChangeArrowheads="1"/>
              </p:cNvSpPr>
              <p:nvPr/>
            </p:nvSpPr>
            <p:spPr bwMode="auto">
              <a:xfrm>
                <a:off x="515" y="970"/>
                <a:ext cx="4727" cy="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The urinary bladder is a hollow, distensible organ with smooth mus-cle tissue in its wall.</a:t>
                </a:r>
              </a:p>
              <a:p>
                <a:pPr eaLnBrk="1" hangingPunct="1">
                  <a:lnSpc>
                    <a:spcPct val="85000"/>
                  </a:lnSpc>
                  <a:spcBef>
                    <a:spcPct val="0"/>
                  </a:spcBef>
                  <a:spcAft>
                    <a:spcPts val="900"/>
                  </a:spcAft>
                  <a:buSzPct val="80000"/>
                </a:pPr>
                <a:r>
                  <a:rPr lang="en-US" altLang="en-US" sz="1800" baseline="0" dirty="0"/>
                  <a:t>The capacity of the urinary bladder is about 700 to 800 mL.</a:t>
                </a:r>
              </a:p>
              <a:p>
                <a:pPr eaLnBrk="1" hangingPunct="1">
                  <a:lnSpc>
                    <a:spcPct val="85000"/>
                  </a:lnSpc>
                  <a:spcBef>
                    <a:spcPct val="0"/>
                  </a:spcBef>
                  <a:spcAft>
                    <a:spcPts val="900"/>
                  </a:spcAft>
                  <a:buSzPct val="80000"/>
                </a:pPr>
                <a:r>
                  <a:rPr lang="en-US" altLang="en-US" sz="1800" baseline="0" dirty="0"/>
                  <a:t>The bladder forms a spherical shape when urine accumulates and collapses when emptied.</a:t>
                </a:r>
              </a:p>
              <a:p>
                <a:pPr eaLnBrk="1" hangingPunct="1">
                  <a:lnSpc>
                    <a:spcPct val="85000"/>
                  </a:lnSpc>
                  <a:spcBef>
                    <a:spcPct val="0"/>
                  </a:spcBef>
                  <a:spcAft>
                    <a:spcPct val="50000"/>
                  </a:spcAft>
                  <a:buSzPct val="80000"/>
                </a:pPr>
                <a:r>
                  <a:rPr lang="en-US" altLang="en-US" sz="1800" baseline="0" dirty="0"/>
                  <a:t>As the volume of urine continues to increase, the bladder becomes pear-shaped and rises from the pelvic cavity and into the abdominal cavity, producing the sensation of a full bladder.</a:t>
                </a:r>
              </a:p>
            </p:txBody>
          </p:sp>
          <p:sp>
            <p:nvSpPr>
              <p:cNvPr id="227348" name="Text Box 19">
                <a:extLst>
                  <a:ext uri="{FF2B5EF4-FFF2-40B4-BE49-F238E27FC236}">
                    <a16:creationId xmlns:a16="http://schemas.microsoft.com/office/drawing/2014/main" id="{4D442895-74E5-9C45-9D44-49084418654E}"/>
                  </a:ext>
                </a:extLst>
              </p:cNvPr>
              <p:cNvSpPr txBox="1">
                <a:spLocks noChangeArrowheads="1"/>
              </p:cNvSpPr>
              <p:nvPr/>
            </p:nvSpPr>
            <p:spPr bwMode="auto">
              <a:xfrm>
                <a:off x="1629" y="2476"/>
                <a:ext cx="2513"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ts val="1860"/>
                  </a:lnSpc>
                  <a:spcBef>
                    <a:spcPct val="0"/>
                  </a:spcBef>
                  <a:buFontTx/>
                  <a:buNone/>
                </a:pPr>
                <a:r>
                  <a:rPr lang="en-US" altLang="en-US" sz="1800" baseline="0" dirty="0">
                    <a:solidFill>
                      <a:srgbClr val="800000"/>
                    </a:solidFill>
                  </a:rPr>
                  <a:t>Distensible = capable of being stretched and expanded.</a:t>
                </a:r>
                <a:endParaRPr lang="en-US" altLang="en-US" sz="1800" baseline="0" dirty="0"/>
              </a:p>
            </p:txBody>
          </p:sp>
        </p:grpSp>
        <p:grpSp>
          <p:nvGrpSpPr>
            <p:cNvPr id="227333" name="Group 77">
              <a:extLst>
                <a:ext uri="{FF2B5EF4-FFF2-40B4-BE49-F238E27FC236}">
                  <a16:creationId xmlns:a16="http://schemas.microsoft.com/office/drawing/2014/main" id="{68BADF21-5114-FC45-AEB0-A3323C4A8D6A}"/>
                </a:ext>
              </a:extLst>
            </p:cNvPr>
            <p:cNvGrpSpPr>
              <a:grpSpLocks/>
            </p:cNvGrpSpPr>
            <p:nvPr/>
          </p:nvGrpSpPr>
          <p:grpSpPr bwMode="auto">
            <a:xfrm>
              <a:off x="580" y="3671"/>
              <a:ext cx="2995" cy="213"/>
              <a:chOff x="580" y="3671"/>
              <a:chExt cx="2995" cy="213"/>
            </a:xfrm>
          </p:grpSpPr>
          <p:grpSp>
            <p:nvGrpSpPr>
              <p:cNvPr id="227334" name="Group 63">
                <a:extLst>
                  <a:ext uri="{FF2B5EF4-FFF2-40B4-BE49-F238E27FC236}">
                    <a16:creationId xmlns:a16="http://schemas.microsoft.com/office/drawing/2014/main" id="{F0E7566D-DEE9-2846-9122-C55309DC49E2}"/>
                  </a:ext>
                </a:extLst>
              </p:cNvPr>
              <p:cNvGrpSpPr>
                <a:grpSpLocks/>
              </p:cNvGrpSpPr>
              <p:nvPr/>
            </p:nvGrpSpPr>
            <p:grpSpPr bwMode="auto">
              <a:xfrm>
                <a:off x="2844" y="3671"/>
                <a:ext cx="731" cy="213"/>
                <a:chOff x="2844" y="3671"/>
                <a:chExt cx="731" cy="213"/>
              </a:xfrm>
            </p:grpSpPr>
            <p:sp>
              <p:nvSpPr>
                <p:cNvPr id="227345" name="Rectangle 64">
                  <a:extLst>
                    <a:ext uri="{FF2B5EF4-FFF2-40B4-BE49-F238E27FC236}">
                      <a16:creationId xmlns:a16="http://schemas.microsoft.com/office/drawing/2014/main" id="{F1B62C1C-C8D8-4D41-8D40-8D3E5339712C}"/>
                    </a:ext>
                  </a:extLst>
                </p:cNvPr>
                <p:cNvSpPr>
                  <a:spLocks noChangeArrowheads="1"/>
                </p:cNvSpPr>
                <p:nvPr/>
              </p:nvSpPr>
              <p:spPr bwMode="auto">
                <a:xfrm>
                  <a:off x="2844" y="3671"/>
                  <a:ext cx="731" cy="213"/>
                </a:xfrm>
                <a:prstGeom prst="rect">
                  <a:avLst/>
                </a:prstGeom>
                <a:solidFill>
                  <a:schemeClr val="accent1"/>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27346" name="Text Box 65">
                  <a:extLst>
                    <a:ext uri="{FF2B5EF4-FFF2-40B4-BE49-F238E27FC236}">
                      <a16:creationId xmlns:a16="http://schemas.microsoft.com/office/drawing/2014/main" id="{42A97BAD-2E10-6343-BB17-E001B649B7CE}"/>
                    </a:ext>
                  </a:extLst>
                </p:cNvPr>
                <p:cNvSpPr txBox="1">
                  <a:spLocks noChangeArrowheads="1"/>
                </p:cNvSpPr>
                <p:nvPr/>
              </p:nvSpPr>
              <p:spPr bwMode="auto">
                <a:xfrm>
                  <a:off x="2860" y="3687"/>
                  <a:ext cx="700"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Figure 26.21</a:t>
                  </a:r>
                </a:p>
              </p:txBody>
            </p:sp>
          </p:grpSp>
          <p:grpSp>
            <p:nvGrpSpPr>
              <p:cNvPr id="227335" name="Group 67">
                <a:extLst>
                  <a:ext uri="{FF2B5EF4-FFF2-40B4-BE49-F238E27FC236}">
                    <a16:creationId xmlns:a16="http://schemas.microsoft.com/office/drawing/2014/main" id="{A973373D-8D00-4D4E-B9DF-5BC28B8B5BD4}"/>
                  </a:ext>
                </a:extLst>
              </p:cNvPr>
              <p:cNvGrpSpPr>
                <a:grpSpLocks/>
              </p:cNvGrpSpPr>
              <p:nvPr/>
            </p:nvGrpSpPr>
            <p:grpSpPr bwMode="auto">
              <a:xfrm>
                <a:off x="580" y="3671"/>
                <a:ext cx="1994" cy="213"/>
                <a:chOff x="580" y="3671"/>
                <a:chExt cx="1994" cy="213"/>
              </a:xfrm>
            </p:grpSpPr>
            <p:grpSp>
              <p:nvGrpSpPr>
                <p:cNvPr id="227336" name="Group 68">
                  <a:extLst>
                    <a:ext uri="{FF2B5EF4-FFF2-40B4-BE49-F238E27FC236}">
                      <a16:creationId xmlns:a16="http://schemas.microsoft.com/office/drawing/2014/main" id="{3BA08D71-A6F7-5B46-8B6F-707061231B05}"/>
                    </a:ext>
                  </a:extLst>
                </p:cNvPr>
                <p:cNvGrpSpPr>
                  <a:grpSpLocks/>
                </p:cNvGrpSpPr>
                <p:nvPr/>
              </p:nvGrpSpPr>
              <p:grpSpPr bwMode="auto">
                <a:xfrm>
                  <a:off x="580" y="3671"/>
                  <a:ext cx="619" cy="213"/>
                  <a:chOff x="580" y="3671"/>
                  <a:chExt cx="619" cy="213"/>
                </a:xfrm>
              </p:grpSpPr>
              <p:sp>
                <p:nvSpPr>
                  <p:cNvPr id="227343" name="Rectangle 69">
                    <a:extLst>
                      <a:ext uri="{FF2B5EF4-FFF2-40B4-BE49-F238E27FC236}">
                        <a16:creationId xmlns:a16="http://schemas.microsoft.com/office/drawing/2014/main" id="{A56A1370-A0D0-574D-AFE9-0C8587F5376E}"/>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27344" name="Text Box 70">
                    <a:extLst>
                      <a:ext uri="{FF2B5EF4-FFF2-40B4-BE49-F238E27FC236}">
                        <a16:creationId xmlns:a16="http://schemas.microsoft.com/office/drawing/2014/main" id="{B4678320-5C39-3446-A517-8694386BBA8A}"/>
                      </a:ext>
                    </a:extLst>
                  </p:cNvPr>
                  <p:cNvSpPr txBox="1">
                    <a:spLocks noChangeArrowheads="1"/>
                  </p:cNvSpPr>
                  <p:nvPr/>
                </p:nvSpPr>
                <p:spPr bwMode="auto">
                  <a:xfrm>
                    <a:off x="580" y="3689"/>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1011</a:t>
                    </a:r>
                    <a:endParaRPr lang="en-US" altLang="en-US" sz="1800" baseline="0" dirty="0"/>
                  </a:p>
                </p:txBody>
              </p:sp>
            </p:grpSp>
            <p:grpSp>
              <p:nvGrpSpPr>
                <p:cNvPr id="227337" name="Group 71">
                  <a:extLst>
                    <a:ext uri="{FF2B5EF4-FFF2-40B4-BE49-F238E27FC236}">
                      <a16:creationId xmlns:a16="http://schemas.microsoft.com/office/drawing/2014/main" id="{EDC6F3E8-C01B-FE41-8269-E92D3BD94085}"/>
                    </a:ext>
                  </a:extLst>
                </p:cNvPr>
                <p:cNvGrpSpPr>
                  <a:grpSpLocks/>
                </p:cNvGrpSpPr>
                <p:nvPr/>
              </p:nvGrpSpPr>
              <p:grpSpPr bwMode="auto">
                <a:xfrm>
                  <a:off x="1265" y="3671"/>
                  <a:ext cx="629" cy="213"/>
                  <a:chOff x="1265" y="3671"/>
                  <a:chExt cx="629" cy="213"/>
                </a:xfrm>
              </p:grpSpPr>
              <p:sp>
                <p:nvSpPr>
                  <p:cNvPr id="227341" name="Rectangle 72">
                    <a:extLst>
                      <a:ext uri="{FF2B5EF4-FFF2-40B4-BE49-F238E27FC236}">
                        <a16:creationId xmlns:a16="http://schemas.microsoft.com/office/drawing/2014/main" id="{78859164-E86D-2D45-BDFA-8CE51F9EE568}"/>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27342" name="Text Box 73">
                    <a:extLst>
                      <a:ext uri="{FF2B5EF4-FFF2-40B4-BE49-F238E27FC236}">
                        <a16:creationId xmlns:a16="http://schemas.microsoft.com/office/drawing/2014/main" id="{D47869C3-360A-E348-A70D-F2C478C188EE}"/>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1097</a:t>
                    </a:r>
                    <a:endParaRPr lang="en-US" altLang="en-US" sz="1800" baseline="0" dirty="0"/>
                  </a:p>
                </p:txBody>
              </p:sp>
            </p:grpSp>
            <p:grpSp>
              <p:nvGrpSpPr>
                <p:cNvPr id="227338" name="Group 74">
                  <a:extLst>
                    <a:ext uri="{FF2B5EF4-FFF2-40B4-BE49-F238E27FC236}">
                      <a16:creationId xmlns:a16="http://schemas.microsoft.com/office/drawing/2014/main" id="{62981D70-B35F-EB4C-974E-871CE2D1E675}"/>
                    </a:ext>
                  </a:extLst>
                </p:cNvPr>
                <p:cNvGrpSpPr>
                  <a:grpSpLocks/>
                </p:cNvGrpSpPr>
                <p:nvPr/>
              </p:nvGrpSpPr>
              <p:grpSpPr bwMode="auto">
                <a:xfrm>
                  <a:off x="1955" y="3671"/>
                  <a:ext cx="619" cy="213"/>
                  <a:chOff x="1955" y="3671"/>
                  <a:chExt cx="619" cy="213"/>
                </a:xfrm>
              </p:grpSpPr>
              <p:sp>
                <p:nvSpPr>
                  <p:cNvPr id="227339" name="Rectangle 75">
                    <a:extLst>
                      <a:ext uri="{FF2B5EF4-FFF2-40B4-BE49-F238E27FC236}">
                        <a16:creationId xmlns:a16="http://schemas.microsoft.com/office/drawing/2014/main" id="{5F7B2469-8E33-8945-93A6-E3AD51D5AC18}"/>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27340" name="Text Box 76">
                    <a:extLst>
                      <a:ext uri="{FF2B5EF4-FFF2-40B4-BE49-F238E27FC236}">
                        <a16:creationId xmlns:a16="http://schemas.microsoft.com/office/drawing/2014/main" id="{7A422097-8A91-0149-879B-F5955EE830AE}"/>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1050</a:t>
                    </a:r>
                    <a:endParaRPr lang="en-US" altLang="en-US" sz="1800" baseline="0" dirty="0"/>
                  </a:p>
                </p:txBody>
              </p:sp>
            </p:grpSp>
          </p:grpSp>
        </p:grpSp>
      </p:grpSp>
    </p:spTree>
  </p:cSld>
  <p:clrMapOvr>
    <a:masterClrMapping/>
  </p:clrMapOvr>
  <p:transition spd="med"/>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Slide Number Placeholder 5">
            <a:extLst>
              <a:ext uri="{FF2B5EF4-FFF2-40B4-BE49-F238E27FC236}">
                <a16:creationId xmlns:a16="http://schemas.microsoft.com/office/drawing/2014/main" id="{0E99B767-27F6-7A47-8442-D82BE60193D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58AAD6D-36A6-1B47-B312-5E950B6C8E16}" type="slidenum">
              <a:rPr lang="en-US" altLang="en-US" sz="1400"/>
              <a:pPr>
                <a:spcBef>
                  <a:spcPct val="0"/>
                </a:spcBef>
                <a:buFontTx/>
                <a:buNone/>
              </a:pPr>
              <a:t>106</a:t>
            </a:fld>
            <a:endParaRPr lang="en-US" altLang="en-US" sz="1400" dirty="0"/>
          </a:p>
        </p:txBody>
      </p:sp>
      <p:grpSp>
        <p:nvGrpSpPr>
          <p:cNvPr id="229378" name="Group 26">
            <a:extLst>
              <a:ext uri="{FF2B5EF4-FFF2-40B4-BE49-F238E27FC236}">
                <a16:creationId xmlns:a16="http://schemas.microsoft.com/office/drawing/2014/main" id="{397E04A6-F5FB-0641-B881-240A3863E066}"/>
              </a:ext>
            </a:extLst>
          </p:cNvPr>
          <p:cNvGrpSpPr>
            <a:grpSpLocks/>
          </p:cNvGrpSpPr>
          <p:nvPr/>
        </p:nvGrpSpPr>
        <p:grpSpPr bwMode="auto">
          <a:xfrm>
            <a:off x="458788" y="446088"/>
            <a:ext cx="8229600" cy="5441950"/>
            <a:chOff x="289" y="281"/>
            <a:chExt cx="5184" cy="3428"/>
          </a:xfrm>
        </p:grpSpPr>
        <p:sp>
          <p:nvSpPr>
            <p:cNvPr id="229379" name="Rectangle 2">
              <a:extLst>
                <a:ext uri="{FF2B5EF4-FFF2-40B4-BE49-F238E27FC236}">
                  <a16:creationId xmlns:a16="http://schemas.microsoft.com/office/drawing/2014/main" id="{DB921F9D-26C9-8E4F-A8F2-C3B9EBC0B958}"/>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Urinary Bladder and Incontinence</a:t>
              </a:r>
              <a:endParaRPr lang="en-US" altLang="en-US" sz="4400" baseline="0" dirty="0">
                <a:solidFill>
                  <a:schemeClr val="tx2"/>
                </a:solidFill>
              </a:endParaRPr>
            </a:p>
          </p:txBody>
        </p:sp>
        <p:grpSp>
          <p:nvGrpSpPr>
            <p:cNvPr id="229380" name="Group 25">
              <a:extLst>
                <a:ext uri="{FF2B5EF4-FFF2-40B4-BE49-F238E27FC236}">
                  <a16:creationId xmlns:a16="http://schemas.microsoft.com/office/drawing/2014/main" id="{03070B9F-4731-3040-970E-D6DF70351D21}"/>
                </a:ext>
              </a:extLst>
            </p:cNvPr>
            <p:cNvGrpSpPr>
              <a:grpSpLocks/>
            </p:cNvGrpSpPr>
            <p:nvPr/>
          </p:nvGrpSpPr>
          <p:grpSpPr bwMode="auto">
            <a:xfrm>
              <a:off x="773" y="966"/>
              <a:ext cx="4231" cy="2743"/>
              <a:chOff x="773" y="966"/>
              <a:chExt cx="4231" cy="2743"/>
            </a:xfrm>
          </p:grpSpPr>
          <p:pic>
            <p:nvPicPr>
              <p:cNvPr id="229381" name="Picture 11" descr="BI00027">
                <a:extLst>
                  <a:ext uri="{FF2B5EF4-FFF2-40B4-BE49-F238E27FC236}">
                    <a16:creationId xmlns:a16="http://schemas.microsoft.com/office/drawing/2014/main" id="{439C3BD1-70DD-7640-B588-DD176F600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9" y="966"/>
                <a:ext cx="1963" cy="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82" name="Rectangle 15">
                <a:extLst>
                  <a:ext uri="{FF2B5EF4-FFF2-40B4-BE49-F238E27FC236}">
                    <a16:creationId xmlns:a16="http://schemas.microsoft.com/office/drawing/2014/main" id="{69931F59-974E-F24C-B926-9B45E509074D}"/>
                  </a:ext>
                </a:extLst>
              </p:cNvPr>
              <p:cNvSpPr>
                <a:spLocks noChangeArrowheads="1"/>
              </p:cNvSpPr>
              <p:nvPr/>
            </p:nvSpPr>
            <p:spPr bwMode="auto">
              <a:xfrm>
                <a:off x="773" y="2728"/>
                <a:ext cx="4231" cy="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5000"/>
                  </a:lnSpc>
                  <a:spcBef>
                    <a:spcPct val="0"/>
                  </a:spcBef>
                  <a:buFontTx/>
                  <a:buNone/>
                </a:pPr>
                <a:r>
                  <a:rPr lang="en-US" altLang="en-US" sz="1600" baseline="0" dirty="0">
                    <a:solidFill>
                      <a:schemeClr val="accent6"/>
                    </a:solidFill>
                  </a:rPr>
                  <a:t>“Urinary incontinence is the loss of voluntary bladder control causing leakage of urine. The temporary or chronic condition has multiple mechanisms and many causes. It can occur when you are straining (lifting, sneezing, coughing), when your bladder is full, or when you have a bladder infection.  Each cause has its own methods of diagnosis and its own treatment plan.” </a:t>
                </a:r>
              </a:p>
              <a:p>
                <a:pPr algn="ctr" eaLnBrk="1" hangingPunct="1">
                  <a:lnSpc>
                    <a:spcPct val="85000"/>
                  </a:lnSpc>
                  <a:spcBef>
                    <a:spcPct val="0"/>
                  </a:spcBef>
                  <a:buFontTx/>
                  <a:buNone/>
                </a:pPr>
                <a:r>
                  <a:rPr lang="en-US" altLang="en-US" sz="1600" baseline="0" dirty="0">
                    <a:solidFill>
                      <a:schemeClr val="accent6"/>
                    </a:solidFill>
                  </a:rPr>
                  <a:t>(https://www.beliefnet.com)</a:t>
                </a:r>
              </a:p>
            </p:txBody>
          </p:sp>
        </p:grpSp>
      </p:grpSp>
    </p:spTree>
  </p:cSld>
  <p:clrMapOvr>
    <a:masterClrMapping/>
  </p:clrMapOvr>
  <p:transition spd="med"/>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Slide Number Placeholder 5">
            <a:extLst>
              <a:ext uri="{FF2B5EF4-FFF2-40B4-BE49-F238E27FC236}">
                <a16:creationId xmlns:a16="http://schemas.microsoft.com/office/drawing/2014/main" id="{B7232795-1763-A74F-83DF-3FDC710E6E2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F0AEF8E-5B4B-ED47-B939-7FF87603A791}" type="slidenum">
              <a:rPr lang="en-US" altLang="en-US" sz="1400"/>
              <a:pPr>
                <a:spcBef>
                  <a:spcPct val="0"/>
                </a:spcBef>
                <a:buFontTx/>
                <a:buNone/>
              </a:pPr>
              <a:t>107</a:t>
            </a:fld>
            <a:endParaRPr lang="en-US" altLang="en-US" sz="1400" dirty="0"/>
          </a:p>
        </p:txBody>
      </p:sp>
      <p:grpSp>
        <p:nvGrpSpPr>
          <p:cNvPr id="231426" name="Group 50">
            <a:extLst>
              <a:ext uri="{FF2B5EF4-FFF2-40B4-BE49-F238E27FC236}">
                <a16:creationId xmlns:a16="http://schemas.microsoft.com/office/drawing/2014/main" id="{6DFFC897-9D11-EF48-A502-3D7C58567263}"/>
              </a:ext>
            </a:extLst>
          </p:cNvPr>
          <p:cNvGrpSpPr>
            <a:grpSpLocks/>
          </p:cNvGrpSpPr>
          <p:nvPr/>
        </p:nvGrpSpPr>
        <p:grpSpPr bwMode="auto">
          <a:xfrm>
            <a:off x="458788" y="446088"/>
            <a:ext cx="8229600" cy="5719762"/>
            <a:chOff x="289" y="281"/>
            <a:chExt cx="5184" cy="3603"/>
          </a:xfrm>
        </p:grpSpPr>
        <p:sp>
          <p:nvSpPr>
            <p:cNvPr id="231427" name="Rectangle 2">
              <a:extLst>
                <a:ext uri="{FF2B5EF4-FFF2-40B4-BE49-F238E27FC236}">
                  <a16:creationId xmlns:a16="http://schemas.microsoft.com/office/drawing/2014/main" id="{126D4A81-FD72-464E-A4F6-130D11932A62}"/>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Micturition Reflex</a:t>
              </a:r>
              <a:endParaRPr lang="en-US" altLang="en-US" sz="4400" baseline="0" dirty="0">
                <a:solidFill>
                  <a:schemeClr val="tx2"/>
                </a:solidFill>
              </a:endParaRPr>
            </a:p>
          </p:txBody>
        </p:sp>
        <p:sp>
          <p:nvSpPr>
            <p:cNvPr id="231428" name="Text Box 3">
              <a:extLst>
                <a:ext uri="{FF2B5EF4-FFF2-40B4-BE49-F238E27FC236}">
                  <a16:creationId xmlns:a16="http://schemas.microsoft.com/office/drawing/2014/main" id="{B0F93F8E-C311-5A4C-A9F4-F69E70F19B11}"/>
                </a:ext>
              </a:extLst>
            </p:cNvPr>
            <p:cNvSpPr txBox="1">
              <a:spLocks noChangeArrowheads="1"/>
            </p:cNvSpPr>
            <p:nvPr/>
          </p:nvSpPr>
          <p:spPr bwMode="auto">
            <a:xfrm>
              <a:off x="515" y="970"/>
              <a:ext cx="4700" cy="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The discharge of urine from the urinary bladder is called micturition, urination, or voiding.</a:t>
              </a:r>
            </a:p>
            <a:p>
              <a:pPr eaLnBrk="1" hangingPunct="1">
                <a:lnSpc>
                  <a:spcPct val="85000"/>
                </a:lnSpc>
                <a:spcBef>
                  <a:spcPct val="0"/>
                </a:spcBef>
                <a:spcAft>
                  <a:spcPts val="900"/>
                </a:spcAft>
                <a:buSzPct val="80000"/>
              </a:pPr>
              <a:r>
                <a:rPr lang="en-US" altLang="en-US" sz="1800" baseline="0" dirty="0"/>
                <a:t>Micturition involves involuntary and voluntary muscle contractions.</a:t>
              </a:r>
            </a:p>
            <a:p>
              <a:pPr eaLnBrk="1" hangingPunct="1">
                <a:lnSpc>
                  <a:spcPct val="85000"/>
                </a:lnSpc>
                <a:spcBef>
                  <a:spcPct val="0"/>
                </a:spcBef>
                <a:spcAft>
                  <a:spcPts val="900"/>
                </a:spcAft>
                <a:buSzPct val="80000"/>
              </a:pPr>
              <a:r>
                <a:rPr lang="en-US" altLang="en-US" sz="1800" baseline="0" dirty="0"/>
                <a:t>Bladder pressure increases when urine volume exceeds 200 to 400 mL.</a:t>
              </a:r>
            </a:p>
            <a:p>
              <a:pPr eaLnBrk="1" hangingPunct="1">
                <a:lnSpc>
                  <a:spcPct val="85000"/>
                </a:lnSpc>
                <a:spcBef>
                  <a:spcPct val="0"/>
                </a:spcBef>
                <a:spcAft>
                  <a:spcPct val="50000"/>
                </a:spcAft>
                <a:buSzPct val="80000"/>
              </a:pPr>
              <a:r>
                <a:rPr lang="en-US" altLang="en-US" sz="1800" baseline="0" dirty="0"/>
                <a:t>Stretch receptors in the bladder wall transmit nerve impulses to the micturition center (a collection of nuclei) in the S1 and S2 segments of the spinal cord.</a:t>
              </a:r>
            </a:p>
          </p:txBody>
        </p:sp>
        <p:grpSp>
          <p:nvGrpSpPr>
            <p:cNvPr id="231429" name="Group 40">
              <a:extLst>
                <a:ext uri="{FF2B5EF4-FFF2-40B4-BE49-F238E27FC236}">
                  <a16:creationId xmlns:a16="http://schemas.microsoft.com/office/drawing/2014/main" id="{3076834D-D178-F249-B2F6-322BDA3E2805}"/>
                </a:ext>
              </a:extLst>
            </p:cNvPr>
            <p:cNvGrpSpPr>
              <a:grpSpLocks/>
            </p:cNvGrpSpPr>
            <p:nvPr/>
          </p:nvGrpSpPr>
          <p:grpSpPr bwMode="auto">
            <a:xfrm>
              <a:off x="580" y="3671"/>
              <a:ext cx="1994" cy="213"/>
              <a:chOff x="580" y="3671"/>
              <a:chExt cx="1994" cy="213"/>
            </a:xfrm>
          </p:grpSpPr>
          <p:grpSp>
            <p:nvGrpSpPr>
              <p:cNvPr id="231430" name="Group 41">
                <a:extLst>
                  <a:ext uri="{FF2B5EF4-FFF2-40B4-BE49-F238E27FC236}">
                    <a16:creationId xmlns:a16="http://schemas.microsoft.com/office/drawing/2014/main" id="{7675C7C8-6B38-EE41-837A-678238A93D81}"/>
                  </a:ext>
                </a:extLst>
              </p:cNvPr>
              <p:cNvGrpSpPr>
                <a:grpSpLocks/>
              </p:cNvGrpSpPr>
              <p:nvPr/>
            </p:nvGrpSpPr>
            <p:grpSpPr bwMode="auto">
              <a:xfrm>
                <a:off x="580" y="3671"/>
                <a:ext cx="619" cy="213"/>
                <a:chOff x="580" y="3671"/>
                <a:chExt cx="619" cy="213"/>
              </a:xfrm>
            </p:grpSpPr>
            <p:sp>
              <p:nvSpPr>
                <p:cNvPr id="231437" name="Rectangle 42">
                  <a:extLst>
                    <a:ext uri="{FF2B5EF4-FFF2-40B4-BE49-F238E27FC236}">
                      <a16:creationId xmlns:a16="http://schemas.microsoft.com/office/drawing/2014/main" id="{31154FF4-9906-C14A-A04B-2D02D676D4BD}"/>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31438" name="Text Box 43">
                  <a:extLst>
                    <a:ext uri="{FF2B5EF4-FFF2-40B4-BE49-F238E27FC236}">
                      <a16:creationId xmlns:a16="http://schemas.microsoft.com/office/drawing/2014/main" id="{A71F08E0-1F0B-C942-BED2-5276396B65C8}"/>
                    </a:ext>
                  </a:extLst>
                </p:cNvPr>
                <p:cNvSpPr txBox="1">
                  <a:spLocks noChangeArrowheads="1"/>
                </p:cNvSpPr>
                <p:nvPr/>
              </p:nvSpPr>
              <p:spPr bwMode="auto">
                <a:xfrm>
                  <a:off x="580" y="3689"/>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1012</a:t>
                  </a:r>
                  <a:endParaRPr lang="en-US" altLang="en-US" sz="1800" baseline="0" dirty="0"/>
                </a:p>
              </p:txBody>
            </p:sp>
          </p:grpSp>
          <p:grpSp>
            <p:nvGrpSpPr>
              <p:cNvPr id="231431" name="Group 44">
                <a:extLst>
                  <a:ext uri="{FF2B5EF4-FFF2-40B4-BE49-F238E27FC236}">
                    <a16:creationId xmlns:a16="http://schemas.microsoft.com/office/drawing/2014/main" id="{366BF337-D402-B941-83F1-7BD60FB2E0A8}"/>
                  </a:ext>
                </a:extLst>
              </p:cNvPr>
              <p:cNvGrpSpPr>
                <a:grpSpLocks/>
              </p:cNvGrpSpPr>
              <p:nvPr/>
            </p:nvGrpSpPr>
            <p:grpSpPr bwMode="auto">
              <a:xfrm>
                <a:off x="1265" y="3671"/>
                <a:ext cx="629" cy="213"/>
                <a:chOff x="1265" y="3671"/>
                <a:chExt cx="629" cy="213"/>
              </a:xfrm>
            </p:grpSpPr>
            <p:sp>
              <p:nvSpPr>
                <p:cNvPr id="231435" name="Rectangle 45">
                  <a:extLst>
                    <a:ext uri="{FF2B5EF4-FFF2-40B4-BE49-F238E27FC236}">
                      <a16:creationId xmlns:a16="http://schemas.microsoft.com/office/drawing/2014/main" id="{6EFA264F-EDFC-A546-B01F-4C2BD6467282}"/>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31436" name="Text Box 46">
                  <a:extLst>
                    <a:ext uri="{FF2B5EF4-FFF2-40B4-BE49-F238E27FC236}">
                      <a16:creationId xmlns:a16="http://schemas.microsoft.com/office/drawing/2014/main" id="{30DC2622-301A-9645-B3FE-81B67CF53C88}"/>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1097</a:t>
                  </a:r>
                  <a:endParaRPr lang="en-US" altLang="en-US" sz="1800" baseline="0" dirty="0"/>
                </a:p>
              </p:txBody>
            </p:sp>
          </p:grpSp>
          <p:grpSp>
            <p:nvGrpSpPr>
              <p:cNvPr id="231432" name="Group 47">
                <a:extLst>
                  <a:ext uri="{FF2B5EF4-FFF2-40B4-BE49-F238E27FC236}">
                    <a16:creationId xmlns:a16="http://schemas.microsoft.com/office/drawing/2014/main" id="{0D85636B-919A-C142-A646-6C54414644CB}"/>
                  </a:ext>
                </a:extLst>
              </p:cNvPr>
              <p:cNvGrpSpPr>
                <a:grpSpLocks/>
              </p:cNvGrpSpPr>
              <p:nvPr/>
            </p:nvGrpSpPr>
            <p:grpSpPr bwMode="auto">
              <a:xfrm>
                <a:off x="1955" y="3671"/>
                <a:ext cx="619" cy="213"/>
                <a:chOff x="1955" y="3671"/>
                <a:chExt cx="619" cy="213"/>
              </a:xfrm>
            </p:grpSpPr>
            <p:sp>
              <p:nvSpPr>
                <p:cNvPr id="231433" name="Rectangle 48">
                  <a:extLst>
                    <a:ext uri="{FF2B5EF4-FFF2-40B4-BE49-F238E27FC236}">
                      <a16:creationId xmlns:a16="http://schemas.microsoft.com/office/drawing/2014/main" id="{D0479268-5CA0-C04C-8DF4-DE1F1C6541AD}"/>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31434" name="Text Box 49">
                  <a:extLst>
                    <a:ext uri="{FF2B5EF4-FFF2-40B4-BE49-F238E27FC236}">
                      <a16:creationId xmlns:a16="http://schemas.microsoft.com/office/drawing/2014/main" id="{B778332F-5B25-4740-B213-6AAB468A579F}"/>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1050</a:t>
                  </a:r>
                  <a:endParaRPr lang="en-US" altLang="en-US" sz="1800" baseline="0" dirty="0"/>
                </a:p>
              </p:txBody>
            </p:sp>
          </p:grpSp>
        </p:grpSp>
      </p:grpSp>
    </p:spTree>
  </p:cSld>
  <p:clrMapOvr>
    <a:masterClrMapping/>
  </p:clrMapOvr>
  <p:transition spd="med"/>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Slide Number Placeholder 5">
            <a:extLst>
              <a:ext uri="{FF2B5EF4-FFF2-40B4-BE49-F238E27FC236}">
                <a16:creationId xmlns:a16="http://schemas.microsoft.com/office/drawing/2014/main" id="{021F5B1D-6D4C-6047-8BF2-5CCF20F10BC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FA60600-BB82-9C4D-8BDE-8E512215391F}" type="slidenum">
              <a:rPr lang="en-US" altLang="en-US" sz="1400"/>
              <a:pPr>
                <a:spcBef>
                  <a:spcPct val="0"/>
                </a:spcBef>
                <a:buFontTx/>
                <a:buNone/>
              </a:pPr>
              <a:t>108</a:t>
            </a:fld>
            <a:endParaRPr lang="en-US" altLang="en-US" sz="1400" dirty="0"/>
          </a:p>
        </p:txBody>
      </p:sp>
      <p:grpSp>
        <p:nvGrpSpPr>
          <p:cNvPr id="233474" name="Group 60">
            <a:extLst>
              <a:ext uri="{FF2B5EF4-FFF2-40B4-BE49-F238E27FC236}">
                <a16:creationId xmlns:a16="http://schemas.microsoft.com/office/drawing/2014/main" id="{B8357D29-B7EB-1842-81DF-E10B2AAD6364}"/>
              </a:ext>
            </a:extLst>
          </p:cNvPr>
          <p:cNvGrpSpPr>
            <a:grpSpLocks/>
          </p:cNvGrpSpPr>
          <p:nvPr/>
        </p:nvGrpSpPr>
        <p:grpSpPr bwMode="auto">
          <a:xfrm>
            <a:off x="458788" y="446088"/>
            <a:ext cx="8229600" cy="5719762"/>
            <a:chOff x="289" y="281"/>
            <a:chExt cx="5184" cy="3603"/>
          </a:xfrm>
        </p:grpSpPr>
        <p:sp>
          <p:nvSpPr>
            <p:cNvPr id="233475" name="Rectangle 2">
              <a:extLst>
                <a:ext uri="{FF2B5EF4-FFF2-40B4-BE49-F238E27FC236}">
                  <a16:creationId xmlns:a16="http://schemas.microsoft.com/office/drawing/2014/main" id="{F2997D50-07CE-CD47-BE6A-96BED922E346}"/>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Micturition Reflex </a:t>
              </a:r>
              <a:r>
                <a:rPr lang="en-US" altLang="en-US" sz="2200" baseline="0" dirty="0">
                  <a:solidFill>
                    <a:srgbClr val="333333"/>
                  </a:solidFill>
                </a:rPr>
                <a:t>(continued)</a:t>
              </a:r>
              <a:endParaRPr lang="en-US" altLang="en-US" sz="4400" baseline="0" dirty="0">
                <a:solidFill>
                  <a:schemeClr val="tx2"/>
                </a:solidFill>
              </a:endParaRPr>
            </a:p>
          </p:txBody>
        </p:sp>
        <p:grpSp>
          <p:nvGrpSpPr>
            <p:cNvPr id="233476" name="Group 58">
              <a:extLst>
                <a:ext uri="{FF2B5EF4-FFF2-40B4-BE49-F238E27FC236}">
                  <a16:creationId xmlns:a16="http://schemas.microsoft.com/office/drawing/2014/main" id="{23265B02-A79E-7B4E-874E-7E3A6D6F77EF}"/>
                </a:ext>
              </a:extLst>
            </p:cNvPr>
            <p:cNvGrpSpPr>
              <a:grpSpLocks/>
            </p:cNvGrpSpPr>
            <p:nvPr/>
          </p:nvGrpSpPr>
          <p:grpSpPr bwMode="auto">
            <a:xfrm>
              <a:off x="515" y="970"/>
              <a:ext cx="4743" cy="2087"/>
              <a:chOff x="515" y="970"/>
              <a:chExt cx="4743" cy="2087"/>
            </a:xfrm>
          </p:grpSpPr>
          <p:sp>
            <p:nvSpPr>
              <p:cNvPr id="233487" name="Text Box 3">
                <a:extLst>
                  <a:ext uri="{FF2B5EF4-FFF2-40B4-BE49-F238E27FC236}">
                    <a16:creationId xmlns:a16="http://schemas.microsoft.com/office/drawing/2014/main" id="{7B9FA139-8CC4-BF48-8582-41E43D92473B}"/>
                  </a:ext>
                </a:extLst>
              </p:cNvPr>
              <p:cNvSpPr txBox="1">
                <a:spLocks noChangeArrowheads="1"/>
              </p:cNvSpPr>
              <p:nvPr/>
            </p:nvSpPr>
            <p:spPr bwMode="auto">
              <a:xfrm>
                <a:off x="515" y="970"/>
                <a:ext cx="4743" cy="1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In the micturition reflex arc, parasympathetic impulses propagate via motor fibers (axons) to the urinary bladder wall and internal urethral sphincter. </a:t>
                </a:r>
              </a:p>
              <a:p>
                <a:pPr eaLnBrk="1" hangingPunct="1">
                  <a:lnSpc>
                    <a:spcPct val="85000"/>
                  </a:lnSpc>
                  <a:spcBef>
                    <a:spcPct val="0"/>
                  </a:spcBef>
                  <a:spcAft>
                    <a:spcPts val="900"/>
                  </a:spcAft>
                  <a:buSzPct val="80000"/>
                </a:pPr>
                <a:r>
                  <a:rPr lang="en-US" altLang="en-US" sz="1800" baseline="0" dirty="0"/>
                  <a:t>Urination occurs with the contraction of the urinary bladder wall and relaxation of the internal sphincter of smooth muscle fibers.</a:t>
                </a:r>
              </a:p>
              <a:p>
                <a:pPr eaLnBrk="1" hangingPunct="1">
                  <a:lnSpc>
                    <a:spcPct val="85000"/>
                  </a:lnSpc>
                  <a:spcBef>
                    <a:spcPct val="0"/>
                  </a:spcBef>
                  <a:spcAft>
                    <a:spcPct val="50000"/>
                  </a:spcAft>
                  <a:buSzPct val="80000"/>
                </a:pPr>
                <a:r>
                  <a:rPr lang="en-US" altLang="en-US" sz="1800" baseline="0" dirty="0"/>
                  <a:t>While emptying of the urinary bladder is a reflex, children can learn to initiate it and stop it voluntarily using the external sphincter of skeletal muscle fibers.</a:t>
                </a:r>
              </a:p>
              <a:p>
                <a:pPr eaLnBrk="1" hangingPunct="1">
                  <a:lnSpc>
                    <a:spcPct val="85000"/>
                  </a:lnSpc>
                  <a:spcBef>
                    <a:spcPct val="0"/>
                  </a:spcBef>
                  <a:spcAft>
                    <a:spcPct val="50000"/>
                  </a:spcAft>
                  <a:buSzPct val="80000"/>
                </a:pPr>
                <a:r>
                  <a:rPr lang="en-US" altLang="en-US" sz="1800" baseline="0" dirty="0"/>
                  <a:t>Punishing a child is not an effective means for stopping bedwetting (there can be physiological and psychological factors that need to be addressed).</a:t>
                </a:r>
              </a:p>
            </p:txBody>
          </p:sp>
          <p:sp>
            <p:nvSpPr>
              <p:cNvPr id="233488" name="Text Box 21">
                <a:extLst>
                  <a:ext uri="{FF2B5EF4-FFF2-40B4-BE49-F238E27FC236}">
                    <a16:creationId xmlns:a16="http://schemas.microsoft.com/office/drawing/2014/main" id="{9F4E787D-5FDD-5B41-AA72-1318AAF90701}"/>
                  </a:ext>
                </a:extLst>
              </p:cNvPr>
              <p:cNvSpPr txBox="1">
                <a:spLocks noChangeArrowheads="1"/>
              </p:cNvSpPr>
              <p:nvPr/>
            </p:nvSpPr>
            <p:spPr bwMode="auto">
              <a:xfrm>
                <a:off x="2237" y="2826"/>
                <a:ext cx="12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aseline="0" dirty="0">
                    <a:solidFill>
                      <a:srgbClr val="941100"/>
                    </a:solidFill>
                  </a:rPr>
                  <a:t>Propagate = travel</a:t>
                </a:r>
                <a:endParaRPr lang="en-US" altLang="en-US" sz="1800" dirty="0">
                  <a:solidFill>
                    <a:srgbClr val="941100"/>
                  </a:solidFill>
                </a:endParaRPr>
              </a:p>
            </p:txBody>
          </p:sp>
        </p:grpSp>
        <p:grpSp>
          <p:nvGrpSpPr>
            <p:cNvPr id="233477" name="Group 47">
              <a:extLst>
                <a:ext uri="{FF2B5EF4-FFF2-40B4-BE49-F238E27FC236}">
                  <a16:creationId xmlns:a16="http://schemas.microsoft.com/office/drawing/2014/main" id="{B7EEF15F-B0C4-414A-A0DB-EB6A848A0042}"/>
                </a:ext>
              </a:extLst>
            </p:cNvPr>
            <p:cNvGrpSpPr>
              <a:grpSpLocks/>
            </p:cNvGrpSpPr>
            <p:nvPr/>
          </p:nvGrpSpPr>
          <p:grpSpPr bwMode="auto">
            <a:xfrm>
              <a:off x="580" y="3671"/>
              <a:ext cx="1994" cy="213"/>
              <a:chOff x="580" y="3671"/>
              <a:chExt cx="1994" cy="213"/>
            </a:xfrm>
          </p:grpSpPr>
          <p:grpSp>
            <p:nvGrpSpPr>
              <p:cNvPr id="233478" name="Group 48">
                <a:extLst>
                  <a:ext uri="{FF2B5EF4-FFF2-40B4-BE49-F238E27FC236}">
                    <a16:creationId xmlns:a16="http://schemas.microsoft.com/office/drawing/2014/main" id="{B81BAB21-E95E-4C4B-8EE1-187008524CA1}"/>
                  </a:ext>
                </a:extLst>
              </p:cNvPr>
              <p:cNvGrpSpPr>
                <a:grpSpLocks/>
              </p:cNvGrpSpPr>
              <p:nvPr/>
            </p:nvGrpSpPr>
            <p:grpSpPr bwMode="auto">
              <a:xfrm>
                <a:off x="580" y="3671"/>
                <a:ext cx="619" cy="213"/>
                <a:chOff x="580" y="3671"/>
                <a:chExt cx="619" cy="213"/>
              </a:xfrm>
            </p:grpSpPr>
            <p:sp>
              <p:nvSpPr>
                <p:cNvPr id="233485" name="Rectangle 49">
                  <a:extLst>
                    <a:ext uri="{FF2B5EF4-FFF2-40B4-BE49-F238E27FC236}">
                      <a16:creationId xmlns:a16="http://schemas.microsoft.com/office/drawing/2014/main" id="{A4270592-464B-E44A-8A47-CD0FF877085C}"/>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33486" name="Text Box 50">
                  <a:extLst>
                    <a:ext uri="{FF2B5EF4-FFF2-40B4-BE49-F238E27FC236}">
                      <a16:creationId xmlns:a16="http://schemas.microsoft.com/office/drawing/2014/main" id="{B33818C7-EF28-F94F-9D62-F0A6D985837E}"/>
                    </a:ext>
                  </a:extLst>
                </p:cNvPr>
                <p:cNvSpPr txBox="1">
                  <a:spLocks noChangeArrowheads="1"/>
                </p:cNvSpPr>
                <p:nvPr/>
              </p:nvSpPr>
              <p:spPr bwMode="auto">
                <a:xfrm>
                  <a:off x="580" y="3689"/>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1012</a:t>
                  </a:r>
                  <a:endParaRPr lang="en-US" altLang="en-US" sz="1800" baseline="0" dirty="0"/>
                </a:p>
              </p:txBody>
            </p:sp>
          </p:grpSp>
          <p:grpSp>
            <p:nvGrpSpPr>
              <p:cNvPr id="233479" name="Group 51">
                <a:extLst>
                  <a:ext uri="{FF2B5EF4-FFF2-40B4-BE49-F238E27FC236}">
                    <a16:creationId xmlns:a16="http://schemas.microsoft.com/office/drawing/2014/main" id="{4368CF4A-0271-1343-B962-6CB971F59885}"/>
                  </a:ext>
                </a:extLst>
              </p:cNvPr>
              <p:cNvGrpSpPr>
                <a:grpSpLocks/>
              </p:cNvGrpSpPr>
              <p:nvPr/>
            </p:nvGrpSpPr>
            <p:grpSpPr bwMode="auto">
              <a:xfrm>
                <a:off x="1265" y="3671"/>
                <a:ext cx="629" cy="213"/>
                <a:chOff x="1265" y="3671"/>
                <a:chExt cx="629" cy="213"/>
              </a:xfrm>
            </p:grpSpPr>
            <p:sp>
              <p:nvSpPr>
                <p:cNvPr id="233483" name="Rectangle 52">
                  <a:extLst>
                    <a:ext uri="{FF2B5EF4-FFF2-40B4-BE49-F238E27FC236}">
                      <a16:creationId xmlns:a16="http://schemas.microsoft.com/office/drawing/2014/main" id="{5EBC94A9-2C1B-7245-9D4A-C31F26BA7BFF}"/>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33484" name="Text Box 53">
                  <a:extLst>
                    <a:ext uri="{FF2B5EF4-FFF2-40B4-BE49-F238E27FC236}">
                      <a16:creationId xmlns:a16="http://schemas.microsoft.com/office/drawing/2014/main" id="{29A7B3DD-61FD-0B4B-BD5B-B4ECD35CB96E}"/>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1097</a:t>
                  </a:r>
                  <a:endParaRPr lang="en-US" altLang="en-US" sz="1800" baseline="0" dirty="0"/>
                </a:p>
              </p:txBody>
            </p:sp>
          </p:grpSp>
          <p:grpSp>
            <p:nvGrpSpPr>
              <p:cNvPr id="233480" name="Group 54">
                <a:extLst>
                  <a:ext uri="{FF2B5EF4-FFF2-40B4-BE49-F238E27FC236}">
                    <a16:creationId xmlns:a16="http://schemas.microsoft.com/office/drawing/2014/main" id="{A132279E-593B-2F4B-A46E-3D646279EF80}"/>
                  </a:ext>
                </a:extLst>
              </p:cNvPr>
              <p:cNvGrpSpPr>
                <a:grpSpLocks/>
              </p:cNvGrpSpPr>
              <p:nvPr/>
            </p:nvGrpSpPr>
            <p:grpSpPr bwMode="auto">
              <a:xfrm>
                <a:off x="1955" y="3671"/>
                <a:ext cx="619" cy="213"/>
                <a:chOff x="1955" y="3671"/>
                <a:chExt cx="619" cy="213"/>
              </a:xfrm>
            </p:grpSpPr>
            <p:sp>
              <p:nvSpPr>
                <p:cNvPr id="233481" name="Rectangle 55">
                  <a:extLst>
                    <a:ext uri="{FF2B5EF4-FFF2-40B4-BE49-F238E27FC236}">
                      <a16:creationId xmlns:a16="http://schemas.microsoft.com/office/drawing/2014/main" id="{235BEE58-FDBF-7444-A491-90578AC169D8}"/>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33482" name="Text Box 56">
                  <a:extLst>
                    <a:ext uri="{FF2B5EF4-FFF2-40B4-BE49-F238E27FC236}">
                      <a16:creationId xmlns:a16="http://schemas.microsoft.com/office/drawing/2014/main" id="{835B4D85-5D98-AA43-AE23-5468F32E931E}"/>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1050</a:t>
                  </a:r>
                  <a:endParaRPr lang="en-US" altLang="en-US" sz="1800" baseline="0" dirty="0"/>
                </a:p>
              </p:txBody>
            </p:sp>
          </p:grpSp>
        </p:grpSp>
      </p:grpSp>
    </p:spTree>
  </p:cSld>
  <p:clrMapOvr>
    <a:masterClrMapping/>
  </p:clrMapOvr>
  <p:transition spd="med"/>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Slide Number Placeholder 5">
            <a:extLst>
              <a:ext uri="{FF2B5EF4-FFF2-40B4-BE49-F238E27FC236}">
                <a16:creationId xmlns:a16="http://schemas.microsoft.com/office/drawing/2014/main" id="{0A12D2FF-FF33-8A48-A1FE-79BE9DC535A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43E6068-8ABE-2E4D-8977-3B9A60D4C43F}" type="slidenum">
              <a:rPr lang="en-US" altLang="en-US" sz="1400"/>
              <a:pPr>
                <a:spcBef>
                  <a:spcPct val="0"/>
                </a:spcBef>
                <a:buFontTx/>
                <a:buNone/>
              </a:pPr>
              <a:t>109</a:t>
            </a:fld>
            <a:endParaRPr lang="en-US" altLang="en-US" sz="1400" dirty="0"/>
          </a:p>
        </p:txBody>
      </p:sp>
      <p:grpSp>
        <p:nvGrpSpPr>
          <p:cNvPr id="235522" name="Group 68">
            <a:extLst>
              <a:ext uri="{FF2B5EF4-FFF2-40B4-BE49-F238E27FC236}">
                <a16:creationId xmlns:a16="http://schemas.microsoft.com/office/drawing/2014/main" id="{BF0192E5-9822-CE44-A4ED-91B8892B058F}"/>
              </a:ext>
            </a:extLst>
          </p:cNvPr>
          <p:cNvGrpSpPr>
            <a:grpSpLocks/>
          </p:cNvGrpSpPr>
          <p:nvPr/>
        </p:nvGrpSpPr>
        <p:grpSpPr bwMode="auto">
          <a:xfrm>
            <a:off x="458788" y="446088"/>
            <a:ext cx="8229600" cy="5719762"/>
            <a:chOff x="289" y="281"/>
            <a:chExt cx="5184" cy="3603"/>
          </a:xfrm>
        </p:grpSpPr>
        <p:sp>
          <p:nvSpPr>
            <p:cNvPr id="235523" name="Rectangle 2">
              <a:extLst>
                <a:ext uri="{FF2B5EF4-FFF2-40B4-BE49-F238E27FC236}">
                  <a16:creationId xmlns:a16="http://schemas.microsoft.com/office/drawing/2014/main" id="{4B4CAECC-5878-C14E-B517-7DB02281FB59}"/>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Urethra</a:t>
              </a:r>
              <a:endParaRPr lang="en-US" altLang="en-US" sz="4400" baseline="0" dirty="0">
                <a:solidFill>
                  <a:schemeClr val="tx2"/>
                </a:solidFill>
              </a:endParaRPr>
            </a:p>
          </p:txBody>
        </p:sp>
        <p:sp>
          <p:nvSpPr>
            <p:cNvPr id="235524" name="Text Box 3">
              <a:extLst>
                <a:ext uri="{FF2B5EF4-FFF2-40B4-BE49-F238E27FC236}">
                  <a16:creationId xmlns:a16="http://schemas.microsoft.com/office/drawing/2014/main" id="{AAFB1D54-D9F0-114D-9F76-0E025A7DA21A}"/>
                </a:ext>
              </a:extLst>
            </p:cNvPr>
            <p:cNvSpPr txBox="1">
              <a:spLocks noChangeArrowheads="1"/>
            </p:cNvSpPr>
            <p:nvPr/>
          </p:nvSpPr>
          <p:spPr bwMode="auto">
            <a:xfrm>
              <a:off x="515" y="970"/>
              <a:ext cx="4564" cy="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The urethra leads from the internal urethral orifice in the floor of the bladder to the exterior.</a:t>
              </a:r>
            </a:p>
            <a:p>
              <a:pPr eaLnBrk="1" hangingPunct="1">
                <a:lnSpc>
                  <a:spcPct val="85000"/>
                </a:lnSpc>
                <a:spcBef>
                  <a:spcPct val="0"/>
                </a:spcBef>
                <a:spcAft>
                  <a:spcPts val="900"/>
                </a:spcAft>
                <a:buSzPct val="80000"/>
              </a:pPr>
              <a:r>
                <a:rPr lang="en-US" altLang="en-US" sz="1800" baseline="0" dirty="0"/>
                <a:t>In females and males, the urethra is the passageway for discharg-ing urine from the body.</a:t>
              </a:r>
            </a:p>
            <a:p>
              <a:pPr eaLnBrk="1" hangingPunct="1">
                <a:lnSpc>
                  <a:spcPct val="85000"/>
                </a:lnSpc>
                <a:spcBef>
                  <a:spcPct val="0"/>
                </a:spcBef>
                <a:spcAft>
                  <a:spcPct val="50000"/>
                </a:spcAft>
                <a:buSzPct val="80000"/>
              </a:pPr>
              <a:r>
                <a:rPr lang="en-US" altLang="en-US" sz="1800" baseline="0" dirty="0"/>
                <a:t>In males, the urethra also discharges semen and small amounts of pre-ejaculatory fluids.</a:t>
              </a:r>
            </a:p>
          </p:txBody>
        </p:sp>
        <p:grpSp>
          <p:nvGrpSpPr>
            <p:cNvPr id="235525" name="Group 67">
              <a:extLst>
                <a:ext uri="{FF2B5EF4-FFF2-40B4-BE49-F238E27FC236}">
                  <a16:creationId xmlns:a16="http://schemas.microsoft.com/office/drawing/2014/main" id="{C11D2705-4563-DF4C-BE17-E961A5666C73}"/>
                </a:ext>
              </a:extLst>
            </p:cNvPr>
            <p:cNvGrpSpPr>
              <a:grpSpLocks/>
            </p:cNvGrpSpPr>
            <p:nvPr/>
          </p:nvGrpSpPr>
          <p:grpSpPr bwMode="auto">
            <a:xfrm>
              <a:off x="580" y="3671"/>
              <a:ext cx="2995" cy="213"/>
              <a:chOff x="580" y="3671"/>
              <a:chExt cx="2995" cy="213"/>
            </a:xfrm>
          </p:grpSpPr>
          <p:grpSp>
            <p:nvGrpSpPr>
              <p:cNvPr id="235526" name="Group 53">
                <a:extLst>
                  <a:ext uri="{FF2B5EF4-FFF2-40B4-BE49-F238E27FC236}">
                    <a16:creationId xmlns:a16="http://schemas.microsoft.com/office/drawing/2014/main" id="{F00398C2-C8F4-B640-B3D4-3DCE86EDDE4D}"/>
                  </a:ext>
                </a:extLst>
              </p:cNvPr>
              <p:cNvGrpSpPr>
                <a:grpSpLocks/>
              </p:cNvGrpSpPr>
              <p:nvPr/>
            </p:nvGrpSpPr>
            <p:grpSpPr bwMode="auto">
              <a:xfrm>
                <a:off x="2844" y="3671"/>
                <a:ext cx="731" cy="213"/>
                <a:chOff x="2844" y="3671"/>
                <a:chExt cx="731" cy="213"/>
              </a:xfrm>
            </p:grpSpPr>
            <p:sp>
              <p:nvSpPr>
                <p:cNvPr id="235537" name="Rectangle 54">
                  <a:extLst>
                    <a:ext uri="{FF2B5EF4-FFF2-40B4-BE49-F238E27FC236}">
                      <a16:creationId xmlns:a16="http://schemas.microsoft.com/office/drawing/2014/main" id="{77B91FE4-D764-854D-8AC9-71970E26FCA4}"/>
                    </a:ext>
                  </a:extLst>
                </p:cNvPr>
                <p:cNvSpPr>
                  <a:spLocks noChangeArrowheads="1"/>
                </p:cNvSpPr>
                <p:nvPr/>
              </p:nvSpPr>
              <p:spPr bwMode="auto">
                <a:xfrm>
                  <a:off x="2844" y="3671"/>
                  <a:ext cx="731" cy="213"/>
                </a:xfrm>
                <a:prstGeom prst="rect">
                  <a:avLst/>
                </a:prstGeom>
                <a:solidFill>
                  <a:schemeClr val="accent1"/>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35538" name="Text Box 55">
                  <a:extLst>
                    <a:ext uri="{FF2B5EF4-FFF2-40B4-BE49-F238E27FC236}">
                      <a16:creationId xmlns:a16="http://schemas.microsoft.com/office/drawing/2014/main" id="{52870316-8A1B-3343-84C5-A85FC8C7E998}"/>
                    </a:ext>
                  </a:extLst>
                </p:cNvPr>
                <p:cNvSpPr txBox="1">
                  <a:spLocks noChangeArrowheads="1"/>
                </p:cNvSpPr>
                <p:nvPr/>
              </p:nvSpPr>
              <p:spPr bwMode="auto">
                <a:xfrm>
                  <a:off x="2860" y="3687"/>
                  <a:ext cx="700"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Figure 26.22</a:t>
                  </a:r>
                </a:p>
              </p:txBody>
            </p:sp>
          </p:grpSp>
          <p:grpSp>
            <p:nvGrpSpPr>
              <p:cNvPr id="235527" name="Group 57">
                <a:extLst>
                  <a:ext uri="{FF2B5EF4-FFF2-40B4-BE49-F238E27FC236}">
                    <a16:creationId xmlns:a16="http://schemas.microsoft.com/office/drawing/2014/main" id="{30202469-AA34-7D44-883A-3118A547C729}"/>
                  </a:ext>
                </a:extLst>
              </p:cNvPr>
              <p:cNvGrpSpPr>
                <a:grpSpLocks/>
              </p:cNvGrpSpPr>
              <p:nvPr/>
            </p:nvGrpSpPr>
            <p:grpSpPr bwMode="auto">
              <a:xfrm>
                <a:off x="580" y="3671"/>
                <a:ext cx="1994" cy="213"/>
                <a:chOff x="580" y="3671"/>
                <a:chExt cx="1994" cy="213"/>
              </a:xfrm>
            </p:grpSpPr>
            <p:grpSp>
              <p:nvGrpSpPr>
                <p:cNvPr id="235528" name="Group 58">
                  <a:extLst>
                    <a:ext uri="{FF2B5EF4-FFF2-40B4-BE49-F238E27FC236}">
                      <a16:creationId xmlns:a16="http://schemas.microsoft.com/office/drawing/2014/main" id="{EC767F47-094D-624D-85EB-D7B44D7ECE40}"/>
                    </a:ext>
                  </a:extLst>
                </p:cNvPr>
                <p:cNvGrpSpPr>
                  <a:grpSpLocks/>
                </p:cNvGrpSpPr>
                <p:nvPr/>
              </p:nvGrpSpPr>
              <p:grpSpPr bwMode="auto">
                <a:xfrm>
                  <a:off x="580" y="3671"/>
                  <a:ext cx="619" cy="213"/>
                  <a:chOff x="580" y="3671"/>
                  <a:chExt cx="619" cy="213"/>
                </a:xfrm>
              </p:grpSpPr>
              <p:sp>
                <p:nvSpPr>
                  <p:cNvPr id="235535" name="Rectangle 59">
                    <a:extLst>
                      <a:ext uri="{FF2B5EF4-FFF2-40B4-BE49-F238E27FC236}">
                        <a16:creationId xmlns:a16="http://schemas.microsoft.com/office/drawing/2014/main" id="{FAF04A50-AE46-D145-A226-E2AEC21A84AE}"/>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35536" name="Text Box 60">
                    <a:extLst>
                      <a:ext uri="{FF2B5EF4-FFF2-40B4-BE49-F238E27FC236}">
                        <a16:creationId xmlns:a16="http://schemas.microsoft.com/office/drawing/2014/main" id="{8993D0CA-91A7-5040-A4CE-805C9E8DE35E}"/>
                      </a:ext>
                    </a:extLst>
                  </p:cNvPr>
                  <p:cNvSpPr txBox="1">
                    <a:spLocks noChangeArrowheads="1"/>
                  </p:cNvSpPr>
                  <p:nvPr/>
                </p:nvSpPr>
                <p:spPr bwMode="auto">
                  <a:xfrm>
                    <a:off x="580" y="3689"/>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1013</a:t>
                    </a:r>
                    <a:endParaRPr lang="en-US" altLang="en-US" sz="1800" baseline="0" dirty="0"/>
                  </a:p>
                </p:txBody>
              </p:sp>
            </p:grpSp>
            <p:grpSp>
              <p:nvGrpSpPr>
                <p:cNvPr id="235529" name="Group 61">
                  <a:extLst>
                    <a:ext uri="{FF2B5EF4-FFF2-40B4-BE49-F238E27FC236}">
                      <a16:creationId xmlns:a16="http://schemas.microsoft.com/office/drawing/2014/main" id="{093CEB0C-8E3F-E542-8EEA-BA4B89B074A1}"/>
                    </a:ext>
                  </a:extLst>
                </p:cNvPr>
                <p:cNvGrpSpPr>
                  <a:grpSpLocks/>
                </p:cNvGrpSpPr>
                <p:nvPr/>
              </p:nvGrpSpPr>
              <p:grpSpPr bwMode="auto">
                <a:xfrm>
                  <a:off x="1265" y="3671"/>
                  <a:ext cx="629" cy="213"/>
                  <a:chOff x="1265" y="3671"/>
                  <a:chExt cx="629" cy="213"/>
                </a:xfrm>
              </p:grpSpPr>
              <p:sp>
                <p:nvSpPr>
                  <p:cNvPr id="235533" name="Rectangle 62">
                    <a:extLst>
                      <a:ext uri="{FF2B5EF4-FFF2-40B4-BE49-F238E27FC236}">
                        <a16:creationId xmlns:a16="http://schemas.microsoft.com/office/drawing/2014/main" id="{5A760A80-88CE-244C-AF59-0408C34F12AF}"/>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35534" name="Text Box 63">
                    <a:extLst>
                      <a:ext uri="{FF2B5EF4-FFF2-40B4-BE49-F238E27FC236}">
                        <a16:creationId xmlns:a16="http://schemas.microsoft.com/office/drawing/2014/main" id="{F43228D2-94F8-D44F-B344-999735F1A48E}"/>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1099</a:t>
                    </a:r>
                    <a:endParaRPr lang="en-US" altLang="en-US" sz="1800" baseline="0" dirty="0"/>
                  </a:p>
                </p:txBody>
              </p:sp>
            </p:grpSp>
            <p:grpSp>
              <p:nvGrpSpPr>
                <p:cNvPr id="235530" name="Group 64">
                  <a:extLst>
                    <a:ext uri="{FF2B5EF4-FFF2-40B4-BE49-F238E27FC236}">
                      <a16:creationId xmlns:a16="http://schemas.microsoft.com/office/drawing/2014/main" id="{E7481FD4-8880-C647-AC3A-8382E18C394F}"/>
                    </a:ext>
                  </a:extLst>
                </p:cNvPr>
                <p:cNvGrpSpPr>
                  <a:grpSpLocks/>
                </p:cNvGrpSpPr>
                <p:nvPr/>
              </p:nvGrpSpPr>
              <p:grpSpPr bwMode="auto">
                <a:xfrm>
                  <a:off x="1955" y="3671"/>
                  <a:ext cx="619" cy="213"/>
                  <a:chOff x="1955" y="3671"/>
                  <a:chExt cx="619" cy="213"/>
                </a:xfrm>
              </p:grpSpPr>
              <p:sp>
                <p:nvSpPr>
                  <p:cNvPr id="235531" name="Rectangle 65">
                    <a:extLst>
                      <a:ext uri="{FF2B5EF4-FFF2-40B4-BE49-F238E27FC236}">
                        <a16:creationId xmlns:a16="http://schemas.microsoft.com/office/drawing/2014/main" id="{E05CEACE-30C8-3540-A744-2FE9E71020D0}"/>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35532" name="Text Box 66">
                    <a:extLst>
                      <a:ext uri="{FF2B5EF4-FFF2-40B4-BE49-F238E27FC236}">
                        <a16:creationId xmlns:a16="http://schemas.microsoft.com/office/drawing/2014/main" id="{A05FE2BE-BA22-4D41-9C37-3D85A910FF2A}"/>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1050</a:t>
                    </a:r>
                    <a:endParaRPr lang="en-US" altLang="en-US" sz="1800" baseline="0" dirty="0"/>
                  </a:p>
                </p:txBody>
              </p:sp>
            </p:grpSp>
          </p:grpSp>
        </p:grpSp>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5">
            <a:extLst>
              <a:ext uri="{FF2B5EF4-FFF2-40B4-BE49-F238E27FC236}">
                <a16:creationId xmlns:a16="http://schemas.microsoft.com/office/drawing/2014/main" id="{589B0508-9701-C640-92DA-4D6E7E7154F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8BEA1A1-37F5-3049-A0FE-0C20FDFC1F62}" type="slidenum">
              <a:rPr lang="en-US" altLang="en-US" sz="1400"/>
              <a:pPr>
                <a:spcBef>
                  <a:spcPct val="0"/>
                </a:spcBef>
                <a:buFontTx/>
                <a:buNone/>
              </a:pPr>
              <a:t>11</a:t>
            </a:fld>
            <a:endParaRPr lang="en-US" altLang="en-US" sz="1400" dirty="0"/>
          </a:p>
        </p:txBody>
      </p:sp>
      <p:grpSp>
        <p:nvGrpSpPr>
          <p:cNvPr id="34818" name="Group 77">
            <a:extLst>
              <a:ext uri="{FF2B5EF4-FFF2-40B4-BE49-F238E27FC236}">
                <a16:creationId xmlns:a16="http://schemas.microsoft.com/office/drawing/2014/main" id="{67EE4F20-E1E2-F44C-A558-EF8D716C349F}"/>
              </a:ext>
            </a:extLst>
          </p:cNvPr>
          <p:cNvGrpSpPr>
            <a:grpSpLocks/>
          </p:cNvGrpSpPr>
          <p:nvPr/>
        </p:nvGrpSpPr>
        <p:grpSpPr bwMode="auto">
          <a:xfrm>
            <a:off x="458788" y="446088"/>
            <a:ext cx="8229600" cy="5719762"/>
            <a:chOff x="289" y="281"/>
            <a:chExt cx="5184" cy="3603"/>
          </a:xfrm>
        </p:grpSpPr>
        <p:sp>
          <p:nvSpPr>
            <p:cNvPr id="34819" name="Rectangle 3">
              <a:extLst>
                <a:ext uri="{FF2B5EF4-FFF2-40B4-BE49-F238E27FC236}">
                  <a16:creationId xmlns:a16="http://schemas.microsoft.com/office/drawing/2014/main" id="{B58616BD-CB5C-C84F-9387-3F05B9C37672}"/>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General Description</a:t>
              </a:r>
            </a:p>
          </p:txBody>
        </p:sp>
        <p:grpSp>
          <p:nvGrpSpPr>
            <p:cNvPr id="34820" name="Group 72">
              <a:extLst>
                <a:ext uri="{FF2B5EF4-FFF2-40B4-BE49-F238E27FC236}">
                  <a16:creationId xmlns:a16="http://schemas.microsoft.com/office/drawing/2014/main" id="{7C5A032F-96A3-A84A-A189-237F0146AAC6}"/>
                </a:ext>
              </a:extLst>
            </p:cNvPr>
            <p:cNvGrpSpPr>
              <a:grpSpLocks/>
            </p:cNvGrpSpPr>
            <p:nvPr/>
          </p:nvGrpSpPr>
          <p:grpSpPr bwMode="auto">
            <a:xfrm>
              <a:off x="582" y="3671"/>
              <a:ext cx="2993" cy="213"/>
              <a:chOff x="582" y="3671"/>
              <a:chExt cx="2993" cy="213"/>
            </a:xfrm>
          </p:grpSpPr>
          <p:grpSp>
            <p:nvGrpSpPr>
              <p:cNvPr id="34824" name="Group 71">
                <a:extLst>
                  <a:ext uri="{FF2B5EF4-FFF2-40B4-BE49-F238E27FC236}">
                    <a16:creationId xmlns:a16="http://schemas.microsoft.com/office/drawing/2014/main" id="{89B77FB2-1C50-9145-9E28-8851CDA27AB4}"/>
                  </a:ext>
                </a:extLst>
              </p:cNvPr>
              <p:cNvGrpSpPr>
                <a:grpSpLocks/>
              </p:cNvGrpSpPr>
              <p:nvPr/>
            </p:nvGrpSpPr>
            <p:grpSpPr bwMode="auto">
              <a:xfrm>
                <a:off x="2844" y="3671"/>
                <a:ext cx="731" cy="213"/>
                <a:chOff x="2844" y="3671"/>
                <a:chExt cx="731" cy="213"/>
              </a:xfrm>
            </p:grpSpPr>
            <p:sp>
              <p:nvSpPr>
                <p:cNvPr id="34835" name="Rectangle 58">
                  <a:extLst>
                    <a:ext uri="{FF2B5EF4-FFF2-40B4-BE49-F238E27FC236}">
                      <a16:creationId xmlns:a16="http://schemas.microsoft.com/office/drawing/2014/main" id="{9B526E24-E280-1A40-AC13-7935730F8F4F}"/>
                    </a:ext>
                  </a:extLst>
                </p:cNvPr>
                <p:cNvSpPr>
                  <a:spLocks noChangeArrowheads="1"/>
                </p:cNvSpPr>
                <p:nvPr/>
              </p:nvSpPr>
              <p:spPr bwMode="auto">
                <a:xfrm>
                  <a:off x="2844" y="3671"/>
                  <a:ext cx="731" cy="213"/>
                </a:xfrm>
                <a:prstGeom prst="rect">
                  <a:avLst/>
                </a:prstGeom>
                <a:solidFill>
                  <a:schemeClr val="accent1"/>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4836" name="Text Box 59">
                  <a:extLst>
                    <a:ext uri="{FF2B5EF4-FFF2-40B4-BE49-F238E27FC236}">
                      <a16:creationId xmlns:a16="http://schemas.microsoft.com/office/drawing/2014/main" id="{E915DBA8-355E-6F4B-A67E-48B8FF1EC6FE}"/>
                    </a:ext>
                  </a:extLst>
                </p:cNvPr>
                <p:cNvSpPr txBox="1">
                  <a:spLocks noChangeArrowheads="1"/>
                </p:cNvSpPr>
                <p:nvPr/>
              </p:nvSpPr>
              <p:spPr bwMode="auto">
                <a:xfrm>
                  <a:off x="2888" y="3687"/>
                  <a:ext cx="642"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Figure 26.1</a:t>
                  </a:r>
                </a:p>
              </p:txBody>
            </p:sp>
          </p:grpSp>
          <p:grpSp>
            <p:nvGrpSpPr>
              <p:cNvPr id="34825" name="Group 61">
                <a:extLst>
                  <a:ext uri="{FF2B5EF4-FFF2-40B4-BE49-F238E27FC236}">
                    <a16:creationId xmlns:a16="http://schemas.microsoft.com/office/drawing/2014/main" id="{FFBBB248-F97C-624F-8584-006CA857E07B}"/>
                  </a:ext>
                </a:extLst>
              </p:cNvPr>
              <p:cNvGrpSpPr>
                <a:grpSpLocks/>
              </p:cNvGrpSpPr>
              <p:nvPr/>
            </p:nvGrpSpPr>
            <p:grpSpPr bwMode="auto">
              <a:xfrm>
                <a:off x="582" y="3671"/>
                <a:ext cx="1992" cy="213"/>
                <a:chOff x="582" y="3671"/>
                <a:chExt cx="1992" cy="213"/>
              </a:xfrm>
            </p:grpSpPr>
            <p:grpSp>
              <p:nvGrpSpPr>
                <p:cNvPr id="34826" name="Group 62">
                  <a:extLst>
                    <a:ext uri="{FF2B5EF4-FFF2-40B4-BE49-F238E27FC236}">
                      <a16:creationId xmlns:a16="http://schemas.microsoft.com/office/drawing/2014/main" id="{B3C66FBF-8AB0-844C-809C-E4ACEBFD5EF5}"/>
                    </a:ext>
                  </a:extLst>
                </p:cNvPr>
                <p:cNvGrpSpPr>
                  <a:grpSpLocks/>
                </p:cNvGrpSpPr>
                <p:nvPr/>
              </p:nvGrpSpPr>
              <p:grpSpPr bwMode="auto">
                <a:xfrm>
                  <a:off x="582" y="3671"/>
                  <a:ext cx="616" cy="213"/>
                  <a:chOff x="582" y="3671"/>
                  <a:chExt cx="616" cy="213"/>
                </a:xfrm>
              </p:grpSpPr>
              <p:sp>
                <p:nvSpPr>
                  <p:cNvPr id="34833" name="Rectangle 63">
                    <a:extLst>
                      <a:ext uri="{FF2B5EF4-FFF2-40B4-BE49-F238E27FC236}">
                        <a16:creationId xmlns:a16="http://schemas.microsoft.com/office/drawing/2014/main" id="{51B3DC29-19D4-6247-AE47-7689007F8978}"/>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4834" name="Text Box 64">
                    <a:extLst>
                      <a:ext uri="{FF2B5EF4-FFF2-40B4-BE49-F238E27FC236}">
                        <a16:creationId xmlns:a16="http://schemas.microsoft.com/office/drawing/2014/main" id="{52BD3C75-0381-DC4B-9700-3552AEECBFC6}"/>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981</a:t>
                    </a:r>
                    <a:endParaRPr lang="en-US" altLang="en-US" sz="1800" baseline="0" dirty="0"/>
                  </a:p>
                </p:txBody>
              </p:sp>
            </p:grpSp>
            <p:grpSp>
              <p:nvGrpSpPr>
                <p:cNvPr id="34827" name="Group 65">
                  <a:extLst>
                    <a:ext uri="{FF2B5EF4-FFF2-40B4-BE49-F238E27FC236}">
                      <a16:creationId xmlns:a16="http://schemas.microsoft.com/office/drawing/2014/main" id="{E03BBE39-7375-694B-BCE2-56486840526C}"/>
                    </a:ext>
                  </a:extLst>
                </p:cNvPr>
                <p:cNvGrpSpPr>
                  <a:grpSpLocks/>
                </p:cNvGrpSpPr>
                <p:nvPr/>
              </p:nvGrpSpPr>
              <p:grpSpPr bwMode="auto">
                <a:xfrm>
                  <a:off x="1265" y="3671"/>
                  <a:ext cx="629" cy="213"/>
                  <a:chOff x="1265" y="3671"/>
                  <a:chExt cx="629" cy="213"/>
                </a:xfrm>
              </p:grpSpPr>
              <p:sp>
                <p:nvSpPr>
                  <p:cNvPr id="34831" name="Rectangle 66">
                    <a:extLst>
                      <a:ext uri="{FF2B5EF4-FFF2-40B4-BE49-F238E27FC236}">
                        <a16:creationId xmlns:a16="http://schemas.microsoft.com/office/drawing/2014/main" id="{3F474CF6-927A-334C-9B65-3F300A3BDDAC}"/>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4832" name="Text Box 67">
                    <a:extLst>
                      <a:ext uri="{FF2B5EF4-FFF2-40B4-BE49-F238E27FC236}">
                        <a16:creationId xmlns:a16="http://schemas.microsoft.com/office/drawing/2014/main" id="{A0EA0813-D96E-0D4A-998F-1281CF9201C1}"/>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1067</a:t>
                    </a:r>
                    <a:endParaRPr lang="en-US" altLang="en-US" sz="1800" baseline="0" dirty="0"/>
                  </a:p>
                </p:txBody>
              </p:sp>
            </p:grpSp>
            <p:grpSp>
              <p:nvGrpSpPr>
                <p:cNvPr id="34828" name="Group 68">
                  <a:extLst>
                    <a:ext uri="{FF2B5EF4-FFF2-40B4-BE49-F238E27FC236}">
                      <a16:creationId xmlns:a16="http://schemas.microsoft.com/office/drawing/2014/main" id="{F071D4DA-384D-744D-AF41-77948B15A5F7}"/>
                    </a:ext>
                  </a:extLst>
                </p:cNvPr>
                <p:cNvGrpSpPr>
                  <a:grpSpLocks/>
                </p:cNvGrpSpPr>
                <p:nvPr/>
              </p:nvGrpSpPr>
              <p:grpSpPr bwMode="auto">
                <a:xfrm>
                  <a:off x="1955" y="3671"/>
                  <a:ext cx="619" cy="213"/>
                  <a:chOff x="1955" y="3671"/>
                  <a:chExt cx="619" cy="213"/>
                </a:xfrm>
              </p:grpSpPr>
              <p:sp>
                <p:nvSpPr>
                  <p:cNvPr id="34829" name="Rectangle 69">
                    <a:extLst>
                      <a:ext uri="{FF2B5EF4-FFF2-40B4-BE49-F238E27FC236}">
                        <a16:creationId xmlns:a16="http://schemas.microsoft.com/office/drawing/2014/main" id="{332ED11C-B89E-1E42-81B6-A60795F3DABB}"/>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4830" name="Text Box 70">
                    <a:extLst>
                      <a:ext uri="{FF2B5EF4-FFF2-40B4-BE49-F238E27FC236}">
                        <a16:creationId xmlns:a16="http://schemas.microsoft.com/office/drawing/2014/main" id="{4A4AF5ED-1A2A-2847-B258-74CF688469D9}"/>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1020</a:t>
                    </a:r>
                    <a:endParaRPr lang="en-US" altLang="en-US" sz="1800" baseline="0" dirty="0"/>
                  </a:p>
                </p:txBody>
              </p:sp>
            </p:grpSp>
          </p:grpSp>
        </p:grpSp>
        <p:grpSp>
          <p:nvGrpSpPr>
            <p:cNvPr id="34821" name="Group 76">
              <a:extLst>
                <a:ext uri="{FF2B5EF4-FFF2-40B4-BE49-F238E27FC236}">
                  <a16:creationId xmlns:a16="http://schemas.microsoft.com/office/drawing/2014/main" id="{AC2215DA-FE68-3D4E-B10A-2283DCDE4E36}"/>
                </a:ext>
              </a:extLst>
            </p:cNvPr>
            <p:cNvGrpSpPr>
              <a:grpSpLocks/>
            </p:cNvGrpSpPr>
            <p:nvPr/>
          </p:nvGrpSpPr>
          <p:grpSpPr bwMode="auto">
            <a:xfrm>
              <a:off x="515" y="970"/>
              <a:ext cx="4659" cy="2028"/>
              <a:chOff x="515" y="970"/>
              <a:chExt cx="4659" cy="2028"/>
            </a:xfrm>
          </p:grpSpPr>
          <p:sp>
            <p:nvSpPr>
              <p:cNvPr id="34822" name="Text Box 4">
                <a:extLst>
                  <a:ext uri="{FF2B5EF4-FFF2-40B4-BE49-F238E27FC236}">
                    <a16:creationId xmlns:a16="http://schemas.microsoft.com/office/drawing/2014/main" id="{592D9DFC-9248-234C-9099-8624A3BBF074}"/>
                  </a:ext>
                </a:extLst>
              </p:cNvPr>
              <p:cNvSpPr txBox="1">
                <a:spLocks noChangeArrowheads="1"/>
              </p:cNvSpPr>
              <p:nvPr/>
            </p:nvSpPr>
            <p:spPr bwMode="auto">
              <a:xfrm>
                <a:off x="515" y="970"/>
                <a:ext cx="4659" cy="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The kidneys, which are located slightly above waistline, are shaped like kidney beans.</a:t>
                </a:r>
              </a:p>
              <a:p>
                <a:pPr eaLnBrk="1" hangingPunct="1">
                  <a:lnSpc>
                    <a:spcPct val="85000"/>
                  </a:lnSpc>
                  <a:spcBef>
                    <a:spcPct val="0"/>
                  </a:spcBef>
                  <a:spcAft>
                    <a:spcPts val="900"/>
                  </a:spcAft>
                  <a:buSzPct val="80000"/>
                </a:pPr>
                <a:r>
                  <a:rPr lang="en-US" altLang="en-US" sz="1800" baseline="0" dirty="0"/>
                  <a:t>A kidney is about the size of a bar of bath soap, measuring about 10 to 12 cm long, 5 to 7 cm wide, and 3 cm thick.</a:t>
                </a:r>
              </a:p>
              <a:p>
                <a:pPr eaLnBrk="1" hangingPunct="1">
                  <a:lnSpc>
                    <a:spcPct val="85000"/>
                  </a:lnSpc>
                  <a:spcBef>
                    <a:spcPct val="0"/>
                  </a:spcBef>
                  <a:spcAft>
                    <a:spcPts val="900"/>
                  </a:spcAft>
                  <a:buSzPct val="80000"/>
                </a:pPr>
                <a:r>
                  <a:rPr lang="en-US" altLang="en-US" sz="1800" baseline="0" dirty="0"/>
                  <a:t>The right kidney is positioned lower than the left kidney because the liver occupies the space superior to it.</a:t>
                </a:r>
              </a:p>
              <a:p>
                <a:pPr eaLnBrk="1" hangingPunct="1">
                  <a:lnSpc>
                    <a:spcPct val="85000"/>
                  </a:lnSpc>
                  <a:spcBef>
                    <a:spcPct val="0"/>
                  </a:spcBef>
                  <a:spcAft>
                    <a:spcPct val="50000"/>
                  </a:spcAft>
                  <a:buSzPct val="80000"/>
                </a:pPr>
                <a:r>
                  <a:rPr lang="en-US" altLang="en-US" sz="1800" baseline="0" dirty="0"/>
                  <a:t>The kidneys are retroperitoneal since they are outside and posterior to the peritoneum of the abdominal cavity. </a:t>
                </a:r>
              </a:p>
            </p:txBody>
          </p:sp>
          <p:sp>
            <p:nvSpPr>
              <p:cNvPr id="34823" name="Text Box 75">
                <a:extLst>
                  <a:ext uri="{FF2B5EF4-FFF2-40B4-BE49-F238E27FC236}">
                    <a16:creationId xmlns:a16="http://schemas.microsoft.com/office/drawing/2014/main" id="{206DEBFB-63BB-4646-9D90-2346C399151E}"/>
                  </a:ext>
                </a:extLst>
              </p:cNvPr>
              <p:cNvSpPr txBox="1">
                <a:spLocks noChangeArrowheads="1"/>
              </p:cNvSpPr>
              <p:nvPr/>
            </p:nvSpPr>
            <p:spPr bwMode="auto">
              <a:xfrm>
                <a:off x="1523" y="2479"/>
                <a:ext cx="2719"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ts val="1860"/>
                  </a:lnSpc>
                  <a:spcBef>
                    <a:spcPct val="0"/>
                  </a:spcBef>
                  <a:buFontTx/>
                  <a:buNone/>
                </a:pPr>
                <a:r>
                  <a:rPr lang="en-US" altLang="en-US" sz="1800" baseline="0" dirty="0">
                    <a:solidFill>
                      <a:srgbClr val="941100"/>
                    </a:solidFill>
                  </a:rPr>
                  <a:t>Peritoneum = the serous membrane lining the cavity of the abdomen and covering the abdominal organs. </a:t>
                </a:r>
              </a:p>
            </p:txBody>
          </p:sp>
        </p:grpSp>
      </p:grpSp>
    </p:spTree>
  </p:cSld>
  <p:clrMapOvr>
    <a:masterClrMapping/>
  </p:clrMapOvr>
  <p:transition spd="med"/>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Slide Number Placeholder 5">
            <a:extLst>
              <a:ext uri="{FF2B5EF4-FFF2-40B4-BE49-F238E27FC236}">
                <a16:creationId xmlns:a16="http://schemas.microsoft.com/office/drawing/2014/main" id="{4A2E7E95-2712-DF4A-AACA-6852971E099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0BEB7AC-0BA7-8040-85AD-77EAA249D175}" type="slidenum">
              <a:rPr lang="en-US" altLang="en-US" sz="1400"/>
              <a:pPr>
                <a:spcBef>
                  <a:spcPct val="0"/>
                </a:spcBef>
                <a:buFontTx/>
                <a:buNone/>
              </a:pPr>
              <a:t>110</a:t>
            </a:fld>
            <a:endParaRPr lang="en-US" altLang="en-US" sz="1400" dirty="0"/>
          </a:p>
        </p:txBody>
      </p:sp>
      <p:grpSp>
        <p:nvGrpSpPr>
          <p:cNvPr id="237570" name="Group 15">
            <a:extLst>
              <a:ext uri="{FF2B5EF4-FFF2-40B4-BE49-F238E27FC236}">
                <a16:creationId xmlns:a16="http://schemas.microsoft.com/office/drawing/2014/main" id="{DDEA5198-3B67-644C-B23A-D571C410B764}"/>
              </a:ext>
            </a:extLst>
          </p:cNvPr>
          <p:cNvGrpSpPr>
            <a:grpSpLocks/>
          </p:cNvGrpSpPr>
          <p:nvPr/>
        </p:nvGrpSpPr>
        <p:grpSpPr bwMode="auto">
          <a:xfrm>
            <a:off x="458788" y="446088"/>
            <a:ext cx="8229600" cy="4246563"/>
            <a:chOff x="289" y="281"/>
            <a:chExt cx="5184" cy="2675"/>
          </a:xfrm>
        </p:grpSpPr>
        <p:sp>
          <p:nvSpPr>
            <p:cNvPr id="237571" name="Rectangle 2">
              <a:extLst>
                <a:ext uri="{FF2B5EF4-FFF2-40B4-BE49-F238E27FC236}">
                  <a16:creationId xmlns:a16="http://schemas.microsoft.com/office/drawing/2014/main" id="{A65145DC-68AD-0948-9533-052C25D9403E}"/>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Prostate</a:t>
              </a:r>
              <a:endParaRPr lang="en-US" altLang="en-US" sz="4400" baseline="0" dirty="0">
                <a:solidFill>
                  <a:schemeClr val="tx2"/>
                </a:solidFill>
              </a:endParaRPr>
            </a:p>
          </p:txBody>
        </p:sp>
        <p:grpSp>
          <p:nvGrpSpPr>
            <p:cNvPr id="237572" name="Group 13">
              <a:extLst>
                <a:ext uri="{FF2B5EF4-FFF2-40B4-BE49-F238E27FC236}">
                  <a16:creationId xmlns:a16="http://schemas.microsoft.com/office/drawing/2014/main" id="{556AF486-A905-D845-A3F4-DD3A0213DD15}"/>
                </a:ext>
              </a:extLst>
            </p:cNvPr>
            <p:cNvGrpSpPr>
              <a:grpSpLocks/>
            </p:cNvGrpSpPr>
            <p:nvPr/>
          </p:nvGrpSpPr>
          <p:grpSpPr bwMode="auto">
            <a:xfrm>
              <a:off x="1806" y="996"/>
              <a:ext cx="2154" cy="1960"/>
              <a:chOff x="1805" y="1148"/>
              <a:chExt cx="2154" cy="1960"/>
            </a:xfrm>
          </p:grpSpPr>
          <p:pic>
            <p:nvPicPr>
              <p:cNvPr id="237573" name="Picture 7" descr="en-prostaat">
                <a:extLst>
                  <a:ext uri="{FF2B5EF4-FFF2-40B4-BE49-F238E27FC236}">
                    <a16:creationId xmlns:a16="http://schemas.microsoft.com/office/drawing/2014/main" id="{994B3674-CA43-5843-94C0-CB2BB9988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 y="1148"/>
                <a:ext cx="2154" cy="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74" name="Text Box 8">
                <a:extLst>
                  <a:ext uri="{FF2B5EF4-FFF2-40B4-BE49-F238E27FC236}">
                    <a16:creationId xmlns:a16="http://schemas.microsoft.com/office/drawing/2014/main" id="{8DD448F1-C1C0-FF4F-A1CF-EB07204086EC}"/>
                  </a:ext>
                </a:extLst>
              </p:cNvPr>
              <p:cNvSpPr txBox="1">
                <a:spLocks noChangeArrowheads="1"/>
              </p:cNvSpPr>
              <p:nvPr/>
            </p:nvSpPr>
            <p:spPr bwMode="auto">
              <a:xfrm>
                <a:off x="1915" y="2943"/>
                <a:ext cx="1926"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baseline="0" dirty="0"/>
                  <a:t>https://www.prostatecancer-riskcalculator.com</a:t>
                </a:r>
                <a:endParaRPr lang="en-US" altLang="en-US" sz="1800" baseline="0" dirty="0"/>
              </a:p>
            </p:txBody>
          </p:sp>
        </p:grpSp>
      </p:grpSp>
    </p:spTree>
  </p:cSld>
  <p:clrMapOvr>
    <a:masterClrMapping/>
  </p:clrMapOvr>
  <p:transition spd="med"/>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Slide Number Placeholder 3">
            <a:extLst>
              <a:ext uri="{FF2B5EF4-FFF2-40B4-BE49-F238E27FC236}">
                <a16:creationId xmlns:a16="http://schemas.microsoft.com/office/drawing/2014/main" id="{4C1FE91A-2A7E-804D-91E6-32DD1568E6C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5DDC04F-E922-6047-94DB-43880D998B84}" type="slidenum">
              <a:rPr lang="en-US" altLang="en-US" sz="1400"/>
              <a:pPr>
                <a:spcBef>
                  <a:spcPct val="0"/>
                </a:spcBef>
                <a:buFontTx/>
                <a:buNone/>
              </a:pPr>
              <a:t>111</a:t>
            </a:fld>
            <a:endParaRPr lang="en-US" altLang="en-US" sz="1400" dirty="0"/>
          </a:p>
        </p:txBody>
      </p:sp>
      <p:sp>
        <p:nvSpPr>
          <p:cNvPr id="239618" name="Slide Number Placeholder 5">
            <a:extLst>
              <a:ext uri="{FF2B5EF4-FFF2-40B4-BE49-F238E27FC236}">
                <a16:creationId xmlns:a16="http://schemas.microsoft.com/office/drawing/2014/main" id="{6A5D4980-102A-FB44-9092-4713C5107776}"/>
              </a:ext>
            </a:extLst>
          </p:cNvPr>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69D1962C-8943-2144-BF58-44272B8EAED2}" type="slidenum">
              <a:rPr lang="en-US" altLang="en-US" sz="1400" baseline="0"/>
              <a:pPr algn="r" eaLnBrk="1" hangingPunct="1">
                <a:spcBef>
                  <a:spcPct val="0"/>
                </a:spcBef>
                <a:buFontTx/>
                <a:buNone/>
              </a:pPr>
              <a:t>111</a:t>
            </a:fld>
            <a:endParaRPr lang="en-US" altLang="en-US" sz="1400" baseline="0" dirty="0"/>
          </a:p>
        </p:txBody>
      </p:sp>
      <p:grpSp>
        <p:nvGrpSpPr>
          <p:cNvPr id="239619" name="Group 34">
            <a:extLst>
              <a:ext uri="{FF2B5EF4-FFF2-40B4-BE49-F238E27FC236}">
                <a16:creationId xmlns:a16="http://schemas.microsoft.com/office/drawing/2014/main" id="{155596D3-8B0F-AD49-A31F-64423AC96903}"/>
              </a:ext>
            </a:extLst>
          </p:cNvPr>
          <p:cNvGrpSpPr>
            <a:grpSpLocks/>
          </p:cNvGrpSpPr>
          <p:nvPr/>
        </p:nvGrpSpPr>
        <p:grpSpPr bwMode="auto">
          <a:xfrm>
            <a:off x="458788" y="447675"/>
            <a:ext cx="8229600" cy="5718175"/>
            <a:chOff x="289" y="282"/>
            <a:chExt cx="5184" cy="3602"/>
          </a:xfrm>
        </p:grpSpPr>
        <p:sp>
          <p:nvSpPr>
            <p:cNvPr id="239620" name="Rectangle 2">
              <a:extLst>
                <a:ext uri="{FF2B5EF4-FFF2-40B4-BE49-F238E27FC236}">
                  <a16:creationId xmlns:a16="http://schemas.microsoft.com/office/drawing/2014/main" id="{E9846458-CA27-1443-8D5D-5878104A686E}"/>
                </a:ext>
              </a:extLst>
            </p:cNvPr>
            <p:cNvSpPr>
              <a:spLocks noChangeArrowheads="1"/>
            </p:cNvSpPr>
            <p:nvPr/>
          </p:nvSpPr>
          <p:spPr bwMode="auto">
            <a:xfrm>
              <a:off x="289" y="282"/>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Prostatic Changes</a:t>
              </a:r>
              <a:endParaRPr lang="en-US" altLang="en-US" sz="2800" baseline="0" dirty="0">
                <a:solidFill>
                  <a:schemeClr val="tx2"/>
                </a:solidFill>
              </a:endParaRPr>
            </a:p>
          </p:txBody>
        </p:sp>
        <p:sp>
          <p:nvSpPr>
            <p:cNvPr id="239621" name="Text Box 6">
              <a:extLst>
                <a:ext uri="{FF2B5EF4-FFF2-40B4-BE49-F238E27FC236}">
                  <a16:creationId xmlns:a16="http://schemas.microsoft.com/office/drawing/2014/main" id="{2E90BF3E-F952-1D45-9CBB-243D85BE0D62}"/>
                </a:ext>
              </a:extLst>
            </p:cNvPr>
            <p:cNvSpPr txBox="1">
              <a:spLocks noChangeArrowheads="1"/>
            </p:cNvSpPr>
            <p:nvPr/>
          </p:nvSpPr>
          <p:spPr bwMode="auto">
            <a:xfrm>
              <a:off x="515" y="970"/>
              <a:ext cx="4842" cy="2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The prostate enlarges up to two to four times its original size in many men over 60 years old.</a:t>
              </a:r>
            </a:p>
            <a:p>
              <a:pPr eaLnBrk="1" hangingPunct="1">
                <a:lnSpc>
                  <a:spcPct val="85000"/>
                </a:lnSpc>
                <a:spcBef>
                  <a:spcPct val="0"/>
                </a:spcBef>
                <a:spcAft>
                  <a:spcPts val="900"/>
                </a:spcAft>
                <a:buSzPct val="80000"/>
              </a:pPr>
              <a:r>
                <a:rPr lang="en-US" altLang="en-US" sz="1800" baseline="0" dirty="0"/>
                <a:t>The condition, known as benign prostatic hyperplasia (BPH), compres-ses the prostatic urethra and reduces its diameter.</a:t>
              </a:r>
            </a:p>
            <a:p>
              <a:pPr eaLnBrk="1" hangingPunct="1">
                <a:lnSpc>
                  <a:spcPct val="85000"/>
                </a:lnSpc>
                <a:spcBef>
                  <a:spcPct val="0"/>
                </a:spcBef>
                <a:spcAft>
                  <a:spcPts val="900"/>
                </a:spcAft>
                <a:buSzPct val="80000"/>
              </a:pPr>
              <a:r>
                <a:rPr lang="en-US" altLang="en-US" sz="1800" baseline="0" dirty="0"/>
                <a:t>Signs of BPH can include:</a:t>
              </a:r>
            </a:p>
            <a:p>
              <a:pPr lvl="1" eaLnBrk="1" hangingPunct="1">
                <a:lnSpc>
                  <a:spcPct val="85000"/>
                </a:lnSpc>
                <a:spcBef>
                  <a:spcPct val="0"/>
                </a:spcBef>
                <a:spcAft>
                  <a:spcPts val="500"/>
                </a:spcAft>
                <a:buSzPct val="80000"/>
                <a:buFontTx/>
                <a:buChar char="-"/>
              </a:pPr>
              <a:r>
                <a:rPr lang="en-US" altLang="en-US" sz="1800" baseline="0" dirty="0"/>
                <a:t>Hesitancy in urination</a:t>
              </a:r>
            </a:p>
            <a:p>
              <a:pPr lvl="1" eaLnBrk="1" hangingPunct="1">
                <a:lnSpc>
                  <a:spcPct val="85000"/>
                </a:lnSpc>
                <a:spcBef>
                  <a:spcPct val="0"/>
                </a:spcBef>
                <a:spcAft>
                  <a:spcPts val="500"/>
                </a:spcAft>
                <a:buSzPct val="80000"/>
                <a:buFontTx/>
                <a:buChar char="-"/>
              </a:pPr>
              <a:r>
                <a:rPr lang="en-US" altLang="en-US" sz="1800" baseline="0" dirty="0"/>
                <a:t>Decreased force of the urinary stream</a:t>
              </a:r>
            </a:p>
            <a:p>
              <a:pPr lvl="1" eaLnBrk="1" hangingPunct="1">
                <a:lnSpc>
                  <a:spcPct val="85000"/>
                </a:lnSpc>
                <a:spcBef>
                  <a:spcPct val="0"/>
                </a:spcBef>
                <a:spcAft>
                  <a:spcPts val="500"/>
                </a:spcAft>
                <a:buSzPct val="80000"/>
                <a:buFontTx/>
                <a:buChar char="-"/>
              </a:pPr>
              <a:r>
                <a:rPr lang="en-US" altLang="en-US" sz="1800" baseline="0" dirty="0"/>
                <a:t>Incomplete voiding of the bladder</a:t>
              </a:r>
            </a:p>
            <a:p>
              <a:pPr lvl="1" eaLnBrk="1" hangingPunct="1">
                <a:lnSpc>
                  <a:spcPct val="85000"/>
                </a:lnSpc>
                <a:spcBef>
                  <a:spcPct val="0"/>
                </a:spcBef>
                <a:spcAft>
                  <a:spcPts val="500"/>
                </a:spcAft>
                <a:buSzPct val="80000"/>
                <a:buFontTx/>
                <a:buChar char="-"/>
              </a:pPr>
              <a:r>
                <a:rPr lang="en-US" altLang="en-US" sz="1800" baseline="0" dirty="0"/>
                <a:t>More frequent urination </a:t>
              </a:r>
            </a:p>
            <a:p>
              <a:pPr lvl="1" eaLnBrk="1" hangingPunct="1">
                <a:lnSpc>
                  <a:spcPct val="85000"/>
                </a:lnSpc>
                <a:spcBef>
                  <a:spcPct val="0"/>
                </a:spcBef>
                <a:spcAft>
                  <a:spcPts val="500"/>
                </a:spcAft>
                <a:buSzPct val="80000"/>
                <a:buFontTx/>
                <a:buChar char="-"/>
              </a:pPr>
              <a:r>
                <a:rPr lang="en-US" altLang="en-US" sz="1800" baseline="0" dirty="0"/>
                <a:t>Dribbling after urination</a:t>
              </a:r>
            </a:p>
            <a:p>
              <a:pPr lvl="1" eaLnBrk="1" hangingPunct="1">
                <a:lnSpc>
                  <a:spcPct val="85000"/>
                </a:lnSpc>
                <a:spcBef>
                  <a:spcPct val="0"/>
                </a:spcBef>
                <a:spcAft>
                  <a:spcPct val="30000"/>
                </a:spcAft>
                <a:buSzPct val="80000"/>
                <a:buFontTx/>
                <a:buChar char="-"/>
              </a:pPr>
              <a:r>
                <a:rPr lang="en-US" altLang="en-US" sz="1800" baseline="0" dirty="0"/>
                <a:t>Bedwetting (nocturia)</a:t>
              </a:r>
            </a:p>
          </p:txBody>
        </p:sp>
        <p:grpSp>
          <p:nvGrpSpPr>
            <p:cNvPr id="239622" name="Group 31">
              <a:extLst>
                <a:ext uri="{FF2B5EF4-FFF2-40B4-BE49-F238E27FC236}">
                  <a16:creationId xmlns:a16="http://schemas.microsoft.com/office/drawing/2014/main" id="{A676C19F-6A58-EF4C-8B8C-277CD9D8B15B}"/>
                </a:ext>
              </a:extLst>
            </p:cNvPr>
            <p:cNvGrpSpPr>
              <a:grpSpLocks/>
            </p:cNvGrpSpPr>
            <p:nvPr/>
          </p:nvGrpSpPr>
          <p:grpSpPr bwMode="auto">
            <a:xfrm>
              <a:off x="581" y="3671"/>
              <a:ext cx="619" cy="213"/>
              <a:chOff x="581" y="3671"/>
              <a:chExt cx="619" cy="213"/>
            </a:xfrm>
          </p:grpSpPr>
          <p:sp>
            <p:nvSpPr>
              <p:cNvPr id="239629" name="Rectangle 16">
                <a:extLst>
                  <a:ext uri="{FF2B5EF4-FFF2-40B4-BE49-F238E27FC236}">
                    <a16:creationId xmlns:a16="http://schemas.microsoft.com/office/drawing/2014/main" id="{99396DD7-FF00-7C4C-8B42-E1812214B55B}"/>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aseline="0" dirty="0"/>
              </a:p>
            </p:txBody>
          </p:sp>
          <p:sp>
            <p:nvSpPr>
              <p:cNvPr id="239630" name="Text Box 19">
                <a:extLst>
                  <a:ext uri="{FF2B5EF4-FFF2-40B4-BE49-F238E27FC236}">
                    <a16:creationId xmlns:a16="http://schemas.microsoft.com/office/drawing/2014/main" id="{39412157-7E87-9640-AF99-9CCD17C9DE08}"/>
                  </a:ext>
                </a:extLst>
              </p:cNvPr>
              <p:cNvSpPr txBox="1">
                <a:spLocks noChangeArrowheads="1"/>
              </p:cNvSpPr>
              <p:nvPr/>
            </p:nvSpPr>
            <p:spPr bwMode="auto">
              <a:xfrm>
                <a:off x="581" y="3689"/>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ea typeface="ＭＳ Ｐゴシック" panose="020B0600070205080204" pitchFamily="34" charset="-128"/>
                  </a:rPr>
                  <a:t>Page 1080</a:t>
                </a:r>
                <a:endParaRPr lang="en-US" altLang="en-US" sz="1800" baseline="0" dirty="0">
                  <a:ea typeface="ＭＳ Ｐゴシック" panose="020B0600070205080204" pitchFamily="34" charset="-128"/>
                </a:endParaRPr>
              </a:p>
            </p:txBody>
          </p:sp>
        </p:grpSp>
        <p:grpSp>
          <p:nvGrpSpPr>
            <p:cNvPr id="239623" name="Group 30">
              <a:extLst>
                <a:ext uri="{FF2B5EF4-FFF2-40B4-BE49-F238E27FC236}">
                  <a16:creationId xmlns:a16="http://schemas.microsoft.com/office/drawing/2014/main" id="{D1AF5811-956B-D64C-B052-A240B96AE613}"/>
                </a:ext>
              </a:extLst>
            </p:cNvPr>
            <p:cNvGrpSpPr>
              <a:grpSpLocks/>
            </p:cNvGrpSpPr>
            <p:nvPr/>
          </p:nvGrpSpPr>
          <p:grpSpPr bwMode="auto">
            <a:xfrm>
              <a:off x="1265" y="3671"/>
              <a:ext cx="621" cy="213"/>
              <a:chOff x="1265" y="3671"/>
              <a:chExt cx="621" cy="213"/>
            </a:xfrm>
          </p:grpSpPr>
          <p:sp>
            <p:nvSpPr>
              <p:cNvPr id="239627" name="Rectangle 24">
                <a:extLst>
                  <a:ext uri="{FF2B5EF4-FFF2-40B4-BE49-F238E27FC236}">
                    <a16:creationId xmlns:a16="http://schemas.microsoft.com/office/drawing/2014/main" id="{979172F1-1ECD-B94A-93EF-71974D49AAA9}"/>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aseline="0" dirty="0"/>
              </a:p>
            </p:txBody>
          </p:sp>
          <p:sp>
            <p:nvSpPr>
              <p:cNvPr id="239628" name="Text Box 25">
                <a:extLst>
                  <a:ext uri="{FF2B5EF4-FFF2-40B4-BE49-F238E27FC236}">
                    <a16:creationId xmlns:a16="http://schemas.microsoft.com/office/drawing/2014/main" id="{0A4AB395-8F0B-F046-9190-0C59B8303D85}"/>
                  </a:ext>
                </a:extLst>
              </p:cNvPr>
              <p:cNvSpPr txBox="1">
                <a:spLocks noChangeArrowheads="1"/>
              </p:cNvSpPr>
              <p:nvPr/>
            </p:nvSpPr>
            <p:spPr bwMode="auto">
              <a:xfrm>
                <a:off x="1265" y="3686"/>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ea typeface="ＭＳ Ｐゴシック" panose="020B0600070205080204" pitchFamily="34" charset="-128"/>
                  </a:rPr>
                  <a:t>Page 1171</a:t>
                </a:r>
                <a:endParaRPr lang="en-US" altLang="en-US" sz="1800" baseline="0" dirty="0">
                  <a:ea typeface="ＭＳ Ｐゴシック" panose="020B0600070205080204" pitchFamily="34" charset="-128"/>
                </a:endParaRPr>
              </a:p>
            </p:txBody>
          </p:sp>
        </p:grpSp>
        <p:grpSp>
          <p:nvGrpSpPr>
            <p:cNvPr id="239624" name="Group 32">
              <a:extLst>
                <a:ext uri="{FF2B5EF4-FFF2-40B4-BE49-F238E27FC236}">
                  <a16:creationId xmlns:a16="http://schemas.microsoft.com/office/drawing/2014/main" id="{25E6B7ED-3AE9-2C4D-AD7C-2A858B2117A0}"/>
                </a:ext>
              </a:extLst>
            </p:cNvPr>
            <p:cNvGrpSpPr>
              <a:grpSpLocks/>
            </p:cNvGrpSpPr>
            <p:nvPr/>
          </p:nvGrpSpPr>
          <p:grpSpPr bwMode="auto">
            <a:xfrm>
              <a:off x="1954" y="3671"/>
              <a:ext cx="619" cy="213"/>
              <a:chOff x="1954" y="3671"/>
              <a:chExt cx="619" cy="213"/>
            </a:xfrm>
          </p:grpSpPr>
          <p:sp>
            <p:nvSpPr>
              <p:cNvPr id="239625" name="Rectangle 27">
                <a:extLst>
                  <a:ext uri="{FF2B5EF4-FFF2-40B4-BE49-F238E27FC236}">
                    <a16:creationId xmlns:a16="http://schemas.microsoft.com/office/drawing/2014/main" id="{A16A4142-EE6F-FE47-AF5A-163E34BC4137}"/>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aseline="0" dirty="0"/>
              </a:p>
            </p:txBody>
          </p:sp>
          <p:sp>
            <p:nvSpPr>
              <p:cNvPr id="239626" name="Text Box 28">
                <a:extLst>
                  <a:ext uri="{FF2B5EF4-FFF2-40B4-BE49-F238E27FC236}">
                    <a16:creationId xmlns:a16="http://schemas.microsoft.com/office/drawing/2014/main" id="{9BF2E5BE-9E89-E149-8900-050C034E9733}"/>
                  </a:ext>
                </a:extLst>
              </p:cNvPr>
              <p:cNvSpPr txBox="1">
                <a:spLocks noChangeArrowheads="1"/>
              </p:cNvSpPr>
              <p:nvPr/>
            </p:nvSpPr>
            <p:spPr bwMode="auto">
              <a:xfrm>
                <a:off x="1954" y="3687"/>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ea typeface="ＭＳ Ｐゴシック" panose="020B0600070205080204" pitchFamily="34" charset="-128"/>
                  </a:rPr>
                  <a:t>Page 1122</a:t>
                </a:r>
                <a:endParaRPr lang="en-US" altLang="en-US" sz="1800" baseline="0" dirty="0">
                  <a:ea typeface="ＭＳ Ｐゴシック" panose="020B0600070205080204" pitchFamily="34" charset="-128"/>
                </a:endParaRPr>
              </a:p>
            </p:txBody>
          </p:sp>
        </p:grpSp>
      </p:grpSp>
    </p:spTree>
  </p:cSld>
  <p:clrMapOvr>
    <a:masterClrMapping/>
  </p:clrMapOvr>
  <p:transition spd="med"/>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Slide Number Placeholder 3">
            <a:extLst>
              <a:ext uri="{FF2B5EF4-FFF2-40B4-BE49-F238E27FC236}">
                <a16:creationId xmlns:a16="http://schemas.microsoft.com/office/drawing/2014/main" id="{2ACA1D83-3350-3F49-91DF-D4AEAB169F5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008C68B-48A4-F243-9B4C-6FBE61AF3F18}" type="slidenum">
              <a:rPr lang="en-US" altLang="en-US" sz="1400"/>
              <a:pPr>
                <a:spcBef>
                  <a:spcPct val="0"/>
                </a:spcBef>
                <a:buFontTx/>
                <a:buNone/>
              </a:pPr>
              <a:t>112</a:t>
            </a:fld>
            <a:endParaRPr lang="en-US" altLang="en-US" sz="1400" dirty="0"/>
          </a:p>
        </p:txBody>
      </p:sp>
      <p:sp>
        <p:nvSpPr>
          <p:cNvPr id="241666" name="Slide Number Placeholder 5">
            <a:extLst>
              <a:ext uri="{FF2B5EF4-FFF2-40B4-BE49-F238E27FC236}">
                <a16:creationId xmlns:a16="http://schemas.microsoft.com/office/drawing/2014/main" id="{281D5696-4A1A-6F45-B649-278C7D7C0808}"/>
              </a:ext>
            </a:extLst>
          </p:cNvPr>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10373CDB-DD00-A34E-9F11-23CB343910CE}" type="slidenum">
              <a:rPr lang="en-US" altLang="en-US" sz="1400" baseline="0"/>
              <a:pPr algn="r" eaLnBrk="1" hangingPunct="1">
                <a:spcBef>
                  <a:spcPct val="0"/>
                </a:spcBef>
                <a:buFontTx/>
                <a:buNone/>
              </a:pPr>
              <a:t>112</a:t>
            </a:fld>
            <a:endParaRPr lang="en-US" altLang="en-US" sz="1400" baseline="0" dirty="0"/>
          </a:p>
        </p:txBody>
      </p:sp>
      <p:grpSp>
        <p:nvGrpSpPr>
          <p:cNvPr id="241667" name="Group 18">
            <a:extLst>
              <a:ext uri="{FF2B5EF4-FFF2-40B4-BE49-F238E27FC236}">
                <a16:creationId xmlns:a16="http://schemas.microsoft.com/office/drawing/2014/main" id="{FA2C9E02-FDF0-5941-8588-0C5595EDCD2F}"/>
              </a:ext>
            </a:extLst>
          </p:cNvPr>
          <p:cNvGrpSpPr>
            <a:grpSpLocks/>
          </p:cNvGrpSpPr>
          <p:nvPr/>
        </p:nvGrpSpPr>
        <p:grpSpPr bwMode="auto">
          <a:xfrm>
            <a:off x="458788" y="447675"/>
            <a:ext cx="8229600" cy="3870325"/>
            <a:chOff x="289" y="282"/>
            <a:chExt cx="5184" cy="2438"/>
          </a:xfrm>
        </p:grpSpPr>
        <p:sp>
          <p:nvSpPr>
            <p:cNvPr id="241668" name="Rectangle 2">
              <a:extLst>
                <a:ext uri="{FF2B5EF4-FFF2-40B4-BE49-F238E27FC236}">
                  <a16:creationId xmlns:a16="http://schemas.microsoft.com/office/drawing/2014/main" id="{C2AF317B-001E-E74F-83D5-5D30538756A9}"/>
                </a:ext>
              </a:extLst>
            </p:cNvPr>
            <p:cNvSpPr>
              <a:spLocks noChangeArrowheads="1"/>
            </p:cNvSpPr>
            <p:nvPr/>
          </p:nvSpPr>
          <p:spPr bwMode="auto">
            <a:xfrm>
              <a:off x="289" y="282"/>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Benign Prostatic Hyperplasia</a:t>
              </a:r>
              <a:endParaRPr lang="en-US" altLang="en-US" sz="2800" baseline="0" dirty="0">
                <a:solidFill>
                  <a:schemeClr val="tx2"/>
                </a:solidFill>
              </a:endParaRPr>
            </a:p>
          </p:txBody>
        </p:sp>
        <p:grpSp>
          <p:nvGrpSpPr>
            <p:cNvPr id="241669" name="Group 15">
              <a:extLst>
                <a:ext uri="{FF2B5EF4-FFF2-40B4-BE49-F238E27FC236}">
                  <a16:creationId xmlns:a16="http://schemas.microsoft.com/office/drawing/2014/main" id="{0F56639C-E2AC-1940-8E00-66B34236DFB5}"/>
                </a:ext>
              </a:extLst>
            </p:cNvPr>
            <p:cNvGrpSpPr>
              <a:grpSpLocks/>
            </p:cNvGrpSpPr>
            <p:nvPr/>
          </p:nvGrpSpPr>
          <p:grpSpPr bwMode="auto">
            <a:xfrm>
              <a:off x="1546" y="971"/>
              <a:ext cx="2684" cy="1749"/>
              <a:chOff x="1546" y="1211"/>
              <a:chExt cx="2684" cy="1749"/>
            </a:xfrm>
          </p:grpSpPr>
          <p:pic>
            <p:nvPicPr>
              <p:cNvPr id="241670" name="Picture 8" descr="CDR0000462221">
                <a:extLst>
                  <a:ext uri="{FF2B5EF4-FFF2-40B4-BE49-F238E27FC236}">
                    <a16:creationId xmlns:a16="http://schemas.microsoft.com/office/drawing/2014/main" id="{1A737B0E-1ACC-654A-B144-D77923675F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6" y="1211"/>
                <a:ext cx="2671" cy="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671" name="Text Box 9">
                <a:extLst>
                  <a:ext uri="{FF2B5EF4-FFF2-40B4-BE49-F238E27FC236}">
                    <a16:creationId xmlns:a16="http://schemas.microsoft.com/office/drawing/2014/main" id="{68F77427-546F-D54A-B6CA-F29253F38B92}"/>
                  </a:ext>
                </a:extLst>
              </p:cNvPr>
              <p:cNvSpPr txBox="1">
                <a:spLocks noChangeArrowheads="1"/>
              </p:cNvSpPr>
              <p:nvPr/>
            </p:nvSpPr>
            <p:spPr bwMode="auto">
              <a:xfrm>
                <a:off x="3044" y="2795"/>
                <a:ext cx="1186"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baseline="0" dirty="0"/>
                  <a:t>https://www.health-res.com</a:t>
                </a:r>
                <a:endParaRPr lang="en-US" altLang="en-US" sz="1800" baseline="0" dirty="0"/>
              </a:p>
            </p:txBody>
          </p:sp>
        </p:grpSp>
      </p:grpSp>
    </p:spTree>
  </p:cSld>
  <p:clrMapOvr>
    <a:masterClrMapping/>
  </p:clrMapOvr>
  <p:transition spd="med"/>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Slide Number Placeholder 3">
            <a:extLst>
              <a:ext uri="{FF2B5EF4-FFF2-40B4-BE49-F238E27FC236}">
                <a16:creationId xmlns:a16="http://schemas.microsoft.com/office/drawing/2014/main" id="{936B0F5A-E606-6947-A8C9-27C362A2541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066621F-5897-4545-B1DE-3A114FE343CC}" type="slidenum">
              <a:rPr lang="en-US" altLang="en-US" sz="1400"/>
              <a:pPr>
                <a:spcBef>
                  <a:spcPct val="0"/>
                </a:spcBef>
                <a:buFontTx/>
                <a:buNone/>
              </a:pPr>
              <a:t>113</a:t>
            </a:fld>
            <a:endParaRPr lang="en-US" altLang="en-US" sz="1400" dirty="0"/>
          </a:p>
        </p:txBody>
      </p:sp>
      <p:sp>
        <p:nvSpPr>
          <p:cNvPr id="243714" name="Slide Number Placeholder 5">
            <a:extLst>
              <a:ext uri="{FF2B5EF4-FFF2-40B4-BE49-F238E27FC236}">
                <a16:creationId xmlns:a16="http://schemas.microsoft.com/office/drawing/2014/main" id="{5662F0CD-4E78-F340-BF4B-D38D6713B321}"/>
              </a:ext>
            </a:extLst>
          </p:cNvPr>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40715C58-A875-3540-99CD-E57A5BCBDD78}" type="slidenum">
              <a:rPr lang="en-US" altLang="en-US" sz="1400" baseline="0"/>
              <a:pPr algn="r" eaLnBrk="1" hangingPunct="1">
                <a:spcBef>
                  <a:spcPct val="0"/>
                </a:spcBef>
                <a:buFontTx/>
                <a:buNone/>
              </a:pPr>
              <a:t>113</a:t>
            </a:fld>
            <a:endParaRPr lang="en-US" altLang="en-US" sz="1400" baseline="0" dirty="0"/>
          </a:p>
        </p:txBody>
      </p:sp>
      <p:grpSp>
        <p:nvGrpSpPr>
          <p:cNvPr id="243715" name="Group 16">
            <a:extLst>
              <a:ext uri="{FF2B5EF4-FFF2-40B4-BE49-F238E27FC236}">
                <a16:creationId xmlns:a16="http://schemas.microsoft.com/office/drawing/2014/main" id="{6D5900C1-51DA-1E47-95CC-48AAD3DF35A9}"/>
              </a:ext>
            </a:extLst>
          </p:cNvPr>
          <p:cNvGrpSpPr>
            <a:grpSpLocks/>
          </p:cNvGrpSpPr>
          <p:nvPr/>
        </p:nvGrpSpPr>
        <p:grpSpPr bwMode="auto">
          <a:xfrm>
            <a:off x="457200" y="447675"/>
            <a:ext cx="8229600" cy="5718175"/>
            <a:chOff x="288" y="282"/>
            <a:chExt cx="5184" cy="3602"/>
          </a:xfrm>
        </p:grpSpPr>
        <p:sp>
          <p:nvSpPr>
            <p:cNvPr id="243716" name="Rectangle 2">
              <a:extLst>
                <a:ext uri="{FF2B5EF4-FFF2-40B4-BE49-F238E27FC236}">
                  <a16:creationId xmlns:a16="http://schemas.microsoft.com/office/drawing/2014/main" id="{E78EAF82-AF07-6B48-B434-9A128B145476}"/>
                </a:ext>
              </a:extLst>
            </p:cNvPr>
            <p:cNvSpPr>
              <a:spLocks noChangeArrowheads="1"/>
            </p:cNvSpPr>
            <p:nvPr/>
          </p:nvSpPr>
          <p:spPr bwMode="auto">
            <a:xfrm>
              <a:off x="288" y="282"/>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Prostate Exams</a:t>
              </a:r>
              <a:endParaRPr lang="en-US" altLang="en-US" sz="2800" baseline="0" dirty="0">
                <a:solidFill>
                  <a:schemeClr val="tx2"/>
                </a:solidFill>
              </a:endParaRPr>
            </a:p>
          </p:txBody>
        </p:sp>
        <p:sp>
          <p:nvSpPr>
            <p:cNvPr id="243717" name="Text Box 6">
              <a:extLst>
                <a:ext uri="{FF2B5EF4-FFF2-40B4-BE49-F238E27FC236}">
                  <a16:creationId xmlns:a16="http://schemas.microsoft.com/office/drawing/2014/main" id="{C31F1F3C-5801-3C40-B14A-C46021552667}"/>
                </a:ext>
              </a:extLst>
            </p:cNvPr>
            <p:cNvSpPr txBox="1">
              <a:spLocks noChangeArrowheads="1"/>
            </p:cNvSpPr>
            <p:nvPr/>
          </p:nvSpPr>
          <p:spPr bwMode="auto">
            <a:xfrm>
              <a:off x="515" y="966"/>
              <a:ext cx="4897" cy="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Men should have periodic prostate exams as they get older so that prostate cancer can be detected at an early stage and distinguished from benign prostatic hyperplasia (BPH).</a:t>
              </a:r>
            </a:p>
            <a:p>
              <a:pPr eaLnBrk="1" hangingPunct="1">
                <a:lnSpc>
                  <a:spcPct val="85000"/>
                </a:lnSpc>
                <a:spcBef>
                  <a:spcPct val="0"/>
                </a:spcBef>
                <a:spcAft>
                  <a:spcPts val="900"/>
                </a:spcAft>
                <a:buSzPct val="80000"/>
              </a:pPr>
              <a:r>
                <a:rPr lang="en-US" altLang="en-US" sz="1800" baseline="0" dirty="0"/>
                <a:t>Prostate cancer can be detected using the prostate specific antigen (PSA) test, although the method is neither highly specific nor highly-sensitive (another words, the test is error prone).</a:t>
              </a:r>
            </a:p>
            <a:p>
              <a:pPr eaLnBrk="1" hangingPunct="1">
                <a:lnSpc>
                  <a:spcPct val="85000"/>
                </a:lnSpc>
                <a:spcBef>
                  <a:spcPct val="0"/>
                </a:spcBef>
                <a:spcAft>
                  <a:spcPts val="900"/>
                </a:spcAft>
                <a:buSzPct val="80000"/>
              </a:pPr>
              <a:r>
                <a:rPr lang="en-US" altLang="en-US" sz="1800" baseline="0" dirty="0"/>
                <a:t>Thus, the PSA test can yield false positive and false negative results. </a:t>
              </a:r>
            </a:p>
          </p:txBody>
        </p:sp>
        <p:grpSp>
          <p:nvGrpSpPr>
            <p:cNvPr id="243718" name="Group 29">
              <a:extLst>
                <a:ext uri="{FF2B5EF4-FFF2-40B4-BE49-F238E27FC236}">
                  <a16:creationId xmlns:a16="http://schemas.microsoft.com/office/drawing/2014/main" id="{7A6FABF2-9946-8B41-B645-AAC92BBB572E}"/>
                </a:ext>
              </a:extLst>
            </p:cNvPr>
            <p:cNvGrpSpPr>
              <a:grpSpLocks/>
            </p:cNvGrpSpPr>
            <p:nvPr/>
          </p:nvGrpSpPr>
          <p:grpSpPr bwMode="auto">
            <a:xfrm>
              <a:off x="581" y="3671"/>
              <a:ext cx="1992" cy="213"/>
              <a:chOff x="581" y="3671"/>
              <a:chExt cx="1992" cy="213"/>
            </a:xfrm>
          </p:grpSpPr>
          <p:grpSp>
            <p:nvGrpSpPr>
              <p:cNvPr id="243719" name="Group 28">
                <a:extLst>
                  <a:ext uri="{FF2B5EF4-FFF2-40B4-BE49-F238E27FC236}">
                    <a16:creationId xmlns:a16="http://schemas.microsoft.com/office/drawing/2014/main" id="{7F8D5AF9-CF2C-B34B-AB31-92859D6F6DD7}"/>
                  </a:ext>
                </a:extLst>
              </p:cNvPr>
              <p:cNvGrpSpPr>
                <a:grpSpLocks/>
              </p:cNvGrpSpPr>
              <p:nvPr/>
            </p:nvGrpSpPr>
            <p:grpSpPr bwMode="auto">
              <a:xfrm>
                <a:off x="581" y="3671"/>
                <a:ext cx="619" cy="213"/>
                <a:chOff x="581" y="3671"/>
                <a:chExt cx="619" cy="213"/>
              </a:xfrm>
            </p:grpSpPr>
            <p:sp>
              <p:nvSpPr>
                <p:cNvPr id="243726" name="Rectangle 15">
                  <a:extLst>
                    <a:ext uri="{FF2B5EF4-FFF2-40B4-BE49-F238E27FC236}">
                      <a16:creationId xmlns:a16="http://schemas.microsoft.com/office/drawing/2014/main" id="{0431BAAF-4F6E-6C41-8F44-684C77988A69}"/>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aseline="0" dirty="0"/>
                </a:p>
              </p:txBody>
            </p:sp>
            <p:sp>
              <p:nvSpPr>
                <p:cNvPr id="243727" name="Text Box 18">
                  <a:extLst>
                    <a:ext uri="{FF2B5EF4-FFF2-40B4-BE49-F238E27FC236}">
                      <a16:creationId xmlns:a16="http://schemas.microsoft.com/office/drawing/2014/main" id="{E532CABA-7547-CB41-BF9F-67E828D3D4F4}"/>
                    </a:ext>
                  </a:extLst>
                </p:cNvPr>
                <p:cNvSpPr txBox="1">
                  <a:spLocks noChangeArrowheads="1"/>
                </p:cNvSpPr>
                <p:nvPr/>
              </p:nvSpPr>
              <p:spPr bwMode="auto">
                <a:xfrm>
                  <a:off x="581" y="3689"/>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ea typeface="ＭＳ Ｐゴシック" panose="020B0600070205080204" pitchFamily="34" charset="-128"/>
                    </a:rPr>
                    <a:t>Page 1080</a:t>
                  </a:r>
                  <a:endParaRPr lang="en-US" altLang="en-US" sz="1800" baseline="0" dirty="0">
                    <a:ea typeface="ＭＳ Ｐゴシック" panose="020B0600070205080204" pitchFamily="34" charset="-128"/>
                  </a:endParaRPr>
                </a:p>
              </p:txBody>
            </p:sp>
          </p:grpSp>
          <p:grpSp>
            <p:nvGrpSpPr>
              <p:cNvPr id="243720" name="Group 22">
                <a:extLst>
                  <a:ext uri="{FF2B5EF4-FFF2-40B4-BE49-F238E27FC236}">
                    <a16:creationId xmlns:a16="http://schemas.microsoft.com/office/drawing/2014/main" id="{7C202266-51D8-D845-AFCF-6F2196385819}"/>
                  </a:ext>
                </a:extLst>
              </p:cNvPr>
              <p:cNvGrpSpPr>
                <a:grpSpLocks/>
              </p:cNvGrpSpPr>
              <p:nvPr/>
            </p:nvGrpSpPr>
            <p:grpSpPr bwMode="auto">
              <a:xfrm>
                <a:off x="1265" y="3671"/>
                <a:ext cx="621" cy="213"/>
                <a:chOff x="1265" y="3671"/>
                <a:chExt cx="621" cy="213"/>
              </a:xfrm>
            </p:grpSpPr>
            <p:sp>
              <p:nvSpPr>
                <p:cNvPr id="243724" name="Rectangle 23">
                  <a:extLst>
                    <a:ext uri="{FF2B5EF4-FFF2-40B4-BE49-F238E27FC236}">
                      <a16:creationId xmlns:a16="http://schemas.microsoft.com/office/drawing/2014/main" id="{CEB02886-A41E-EA49-838D-26D90F1CC693}"/>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aseline="0" dirty="0"/>
                </a:p>
              </p:txBody>
            </p:sp>
            <p:sp>
              <p:nvSpPr>
                <p:cNvPr id="243725" name="Text Box 24">
                  <a:extLst>
                    <a:ext uri="{FF2B5EF4-FFF2-40B4-BE49-F238E27FC236}">
                      <a16:creationId xmlns:a16="http://schemas.microsoft.com/office/drawing/2014/main" id="{D970D062-C5F1-1748-80C6-CE5E59F4ED18}"/>
                    </a:ext>
                  </a:extLst>
                </p:cNvPr>
                <p:cNvSpPr txBox="1">
                  <a:spLocks noChangeArrowheads="1"/>
                </p:cNvSpPr>
                <p:nvPr/>
              </p:nvSpPr>
              <p:spPr bwMode="auto">
                <a:xfrm>
                  <a:off x="1265" y="3686"/>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ea typeface="ＭＳ Ｐゴシック" panose="020B0600070205080204" pitchFamily="34" charset="-128"/>
                    </a:rPr>
                    <a:t>Page 1171</a:t>
                  </a:r>
                  <a:endParaRPr lang="en-US" altLang="en-US" sz="1800" baseline="0" dirty="0">
                    <a:ea typeface="ＭＳ Ｐゴシック" panose="020B0600070205080204" pitchFamily="34" charset="-128"/>
                  </a:endParaRPr>
                </a:p>
              </p:txBody>
            </p:sp>
          </p:grpSp>
          <p:grpSp>
            <p:nvGrpSpPr>
              <p:cNvPr id="243721" name="Group 25">
                <a:extLst>
                  <a:ext uri="{FF2B5EF4-FFF2-40B4-BE49-F238E27FC236}">
                    <a16:creationId xmlns:a16="http://schemas.microsoft.com/office/drawing/2014/main" id="{6805E4E0-0A95-C84E-A4C2-F68C0D8D0EA6}"/>
                  </a:ext>
                </a:extLst>
              </p:cNvPr>
              <p:cNvGrpSpPr>
                <a:grpSpLocks/>
              </p:cNvGrpSpPr>
              <p:nvPr/>
            </p:nvGrpSpPr>
            <p:grpSpPr bwMode="auto">
              <a:xfrm>
                <a:off x="1954" y="3671"/>
                <a:ext cx="619" cy="213"/>
                <a:chOff x="1954" y="3671"/>
                <a:chExt cx="619" cy="213"/>
              </a:xfrm>
            </p:grpSpPr>
            <p:sp>
              <p:nvSpPr>
                <p:cNvPr id="243722" name="Rectangle 26">
                  <a:extLst>
                    <a:ext uri="{FF2B5EF4-FFF2-40B4-BE49-F238E27FC236}">
                      <a16:creationId xmlns:a16="http://schemas.microsoft.com/office/drawing/2014/main" id="{5F3420AB-583E-924F-8835-F9C99CE0E162}"/>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aseline="0" dirty="0"/>
                </a:p>
              </p:txBody>
            </p:sp>
            <p:sp>
              <p:nvSpPr>
                <p:cNvPr id="243723" name="Text Box 27">
                  <a:extLst>
                    <a:ext uri="{FF2B5EF4-FFF2-40B4-BE49-F238E27FC236}">
                      <a16:creationId xmlns:a16="http://schemas.microsoft.com/office/drawing/2014/main" id="{D6872166-7D00-2045-858A-3630D6DE1276}"/>
                    </a:ext>
                  </a:extLst>
                </p:cNvPr>
                <p:cNvSpPr txBox="1">
                  <a:spLocks noChangeArrowheads="1"/>
                </p:cNvSpPr>
                <p:nvPr/>
              </p:nvSpPr>
              <p:spPr bwMode="auto">
                <a:xfrm>
                  <a:off x="1954" y="3687"/>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ea typeface="ＭＳ Ｐゴシック" panose="020B0600070205080204" pitchFamily="34" charset="-128"/>
                    </a:rPr>
                    <a:t>Page 1122</a:t>
                  </a:r>
                  <a:endParaRPr lang="en-US" altLang="en-US" sz="1800" baseline="0" dirty="0">
                    <a:ea typeface="ＭＳ Ｐゴシック" panose="020B0600070205080204" pitchFamily="34" charset="-128"/>
                  </a:endParaRPr>
                </a:p>
              </p:txBody>
            </p:sp>
          </p:grpSp>
        </p:grpSp>
      </p:grpSp>
      <p:sp>
        <p:nvSpPr>
          <p:cNvPr id="2" name="TextBox 1">
            <a:extLst>
              <a:ext uri="{FF2B5EF4-FFF2-40B4-BE49-F238E27FC236}">
                <a16:creationId xmlns:a16="http://schemas.microsoft.com/office/drawing/2014/main" id="{FAC44C64-35F3-3DCF-1F53-205C3147273B}"/>
              </a:ext>
            </a:extLst>
          </p:cNvPr>
          <p:cNvSpPr txBox="1"/>
          <p:nvPr/>
        </p:nvSpPr>
        <p:spPr>
          <a:xfrm>
            <a:off x="1855698" y="3599569"/>
            <a:ext cx="5432612" cy="2041585"/>
          </a:xfrm>
          <a:prstGeom prst="rect">
            <a:avLst/>
          </a:prstGeom>
          <a:noFill/>
        </p:spPr>
        <p:txBody>
          <a:bodyPr wrap="square" rtlCol="0">
            <a:spAutoFit/>
          </a:bodyPr>
          <a:lstStyle/>
          <a:p>
            <a:pPr algn="ctr">
              <a:lnSpc>
                <a:spcPts val="1860"/>
              </a:lnSpc>
            </a:pPr>
            <a:r>
              <a:rPr lang="en-US" baseline="0" dirty="0">
                <a:solidFill>
                  <a:schemeClr val="accent6"/>
                </a:solidFill>
              </a:rPr>
              <a:t>“Sensitivity is a measure of how well a test can identify true positives and specificity is a measure of how well a test can identify true negatives.  For diagnostic testing and screening, there is usually a trade-off between sensitivity and specificity, such that higher sensitivities will mean lower specificities and vice versa.”</a:t>
            </a:r>
          </a:p>
          <a:p>
            <a:pPr algn="ctr">
              <a:lnSpc>
                <a:spcPts val="1860"/>
              </a:lnSpc>
            </a:pPr>
            <a:r>
              <a:rPr lang="en-US" baseline="0" dirty="0">
                <a:solidFill>
                  <a:schemeClr val="accent6"/>
                </a:solidFill>
              </a:rPr>
              <a:t> (https://www.wikipedia.org)</a:t>
            </a:r>
          </a:p>
        </p:txBody>
      </p:sp>
    </p:spTree>
  </p:cSld>
  <p:clrMapOvr>
    <a:masterClrMapping/>
  </p:clrMapOvr>
  <p:transition spd="med"/>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Slide Number Placeholder 3">
            <a:extLst>
              <a:ext uri="{FF2B5EF4-FFF2-40B4-BE49-F238E27FC236}">
                <a16:creationId xmlns:a16="http://schemas.microsoft.com/office/drawing/2014/main" id="{936B0F5A-E606-6947-A8C9-27C362A2541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066621F-5897-4545-B1DE-3A114FE343CC}" type="slidenum">
              <a:rPr lang="en-US" altLang="en-US" sz="1400"/>
              <a:pPr>
                <a:spcBef>
                  <a:spcPct val="0"/>
                </a:spcBef>
                <a:buFontTx/>
                <a:buNone/>
              </a:pPr>
              <a:t>114</a:t>
            </a:fld>
            <a:endParaRPr lang="en-US" altLang="en-US" sz="1400" dirty="0"/>
          </a:p>
        </p:txBody>
      </p:sp>
      <p:sp>
        <p:nvSpPr>
          <p:cNvPr id="243714" name="Slide Number Placeholder 5">
            <a:extLst>
              <a:ext uri="{FF2B5EF4-FFF2-40B4-BE49-F238E27FC236}">
                <a16:creationId xmlns:a16="http://schemas.microsoft.com/office/drawing/2014/main" id="{5662F0CD-4E78-F340-BF4B-D38D6713B321}"/>
              </a:ext>
            </a:extLst>
          </p:cNvPr>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40715C58-A875-3540-99CD-E57A5BCBDD78}" type="slidenum">
              <a:rPr lang="en-US" altLang="en-US" sz="1400" baseline="0"/>
              <a:pPr algn="r" eaLnBrk="1" hangingPunct="1">
                <a:spcBef>
                  <a:spcPct val="0"/>
                </a:spcBef>
                <a:buFontTx/>
                <a:buNone/>
              </a:pPr>
              <a:t>114</a:t>
            </a:fld>
            <a:endParaRPr lang="en-US" altLang="en-US" sz="1400" baseline="0" dirty="0"/>
          </a:p>
        </p:txBody>
      </p:sp>
      <p:grpSp>
        <p:nvGrpSpPr>
          <p:cNvPr id="243715" name="Group 16">
            <a:extLst>
              <a:ext uri="{FF2B5EF4-FFF2-40B4-BE49-F238E27FC236}">
                <a16:creationId xmlns:a16="http://schemas.microsoft.com/office/drawing/2014/main" id="{6D5900C1-51DA-1E47-95CC-48AAD3DF35A9}"/>
              </a:ext>
            </a:extLst>
          </p:cNvPr>
          <p:cNvGrpSpPr>
            <a:grpSpLocks/>
          </p:cNvGrpSpPr>
          <p:nvPr/>
        </p:nvGrpSpPr>
        <p:grpSpPr bwMode="auto">
          <a:xfrm>
            <a:off x="457200" y="447675"/>
            <a:ext cx="8229600" cy="5718175"/>
            <a:chOff x="288" y="282"/>
            <a:chExt cx="5184" cy="3602"/>
          </a:xfrm>
        </p:grpSpPr>
        <p:sp>
          <p:nvSpPr>
            <p:cNvPr id="243716" name="Rectangle 2">
              <a:extLst>
                <a:ext uri="{FF2B5EF4-FFF2-40B4-BE49-F238E27FC236}">
                  <a16:creationId xmlns:a16="http://schemas.microsoft.com/office/drawing/2014/main" id="{E78EAF82-AF07-6B48-B434-9A128B145476}"/>
                </a:ext>
              </a:extLst>
            </p:cNvPr>
            <p:cNvSpPr>
              <a:spLocks noChangeArrowheads="1"/>
            </p:cNvSpPr>
            <p:nvPr/>
          </p:nvSpPr>
          <p:spPr bwMode="auto">
            <a:xfrm>
              <a:off x="288" y="282"/>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Prostate Exams </a:t>
              </a:r>
              <a:r>
                <a:rPr lang="en-US" altLang="en-US" sz="2200" baseline="0" dirty="0">
                  <a:solidFill>
                    <a:srgbClr val="333333"/>
                  </a:solidFill>
                </a:rPr>
                <a:t>(continued)</a:t>
              </a:r>
              <a:endParaRPr lang="en-US" altLang="en-US" sz="2200" baseline="0" dirty="0">
                <a:solidFill>
                  <a:schemeClr val="tx2"/>
                </a:solidFill>
              </a:endParaRPr>
            </a:p>
          </p:txBody>
        </p:sp>
        <p:sp>
          <p:nvSpPr>
            <p:cNvPr id="243717" name="Text Box 6">
              <a:extLst>
                <a:ext uri="{FF2B5EF4-FFF2-40B4-BE49-F238E27FC236}">
                  <a16:creationId xmlns:a16="http://schemas.microsoft.com/office/drawing/2014/main" id="{C31F1F3C-5801-3C40-B14A-C46021552667}"/>
                </a:ext>
              </a:extLst>
            </p:cNvPr>
            <p:cNvSpPr txBox="1">
              <a:spLocks noChangeArrowheads="1"/>
            </p:cNvSpPr>
            <p:nvPr/>
          </p:nvSpPr>
          <p:spPr bwMode="auto">
            <a:xfrm>
              <a:off x="515" y="966"/>
              <a:ext cx="4897"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A definitive diagnosis can be established with tissue biopsy of the prostate.</a:t>
              </a:r>
            </a:p>
            <a:p>
              <a:pPr eaLnBrk="1" hangingPunct="1">
                <a:lnSpc>
                  <a:spcPct val="85000"/>
                </a:lnSpc>
                <a:spcBef>
                  <a:spcPct val="0"/>
                </a:spcBef>
                <a:spcAft>
                  <a:spcPct val="50000"/>
                </a:spcAft>
                <a:buSzPct val="80000"/>
              </a:pPr>
              <a:r>
                <a:rPr lang="en-US" altLang="en-US" sz="1800" baseline="0" dirty="0"/>
                <a:t>Prostate cancer can be best treated if it is detected at an early stage.</a:t>
              </a:r>
            </a:p>
          </p:txBody>
        </p:sp>
        <p:grpSp>
          <p:nvGrpSpPr>
            <p:cNvPr id="243718" name="Group 29">
              <a:extLst>
                <a:ext uri="{FF2B5EF4-FFF2-40B4-BE49-F238E27FC236}">
                  <a16:creationId xmlns:a16="http://schemas.microsoft.com/office/drawing/2014/main" id="{7A6FABF2-9946-8B41-B645-AAC92BBB572E}"/>
                </a:ext>
              </a:extLst>
            </p:cNvPr>
            <p:cNvGrpSpPr>
              <a:grpSpLocks/>
            </p:cNvGrpSpPr>
            <p:nvPr/>
          </p:nvGrpSpPr>
          <p:grpSpPr bwMode="auto">
            <a:xfrm>
              <a:off x="581" y="3671"/>
              <a:ext cx="1992" cy="213"/>
              <a:chOff x="581" y="3671"/>
              <a:chExt cx="1992" cy="213"/>
            </a:xfrm>
          </p:grpSpPr>
          <p:grpSp>
            <p:nvGrpSpPr>
              <p:cNvPr id="243719" name="Group 28">
                <a:extLst>
                  <a:ext uri="{FF2B5EF4-FFF2-40B4-BE49-F238E27FC236}">
                    <a16:creationId xmlns:a16="http://schemas.microsoft.com/office/drawing/2014/main" id="{7F8D5AF9-CF2C-B34B-AB31-92859D6F6DD7}"/>
                  </a:ext>
                </a:extLst>
              </p:cNvPr>
              <p:cNvGrpSpPr>
                <a:grpSpLocks/>
              </p:cNvGrpSpPr>
              <p:nvPr/>
            </p:nvGrpSpPr>
            <p:grpSpPr bwMode="auto">
              <a:xfrm>
                <a:off x="581" y="3671"/>
                <a:ext cx="619" cy="213"/>
                <a:chOff x="581" y="3671"/>
                <a:chExt cx="619" cy="213"/>
              </a:xfrm>
            </p:grpSpPr>
            <p:sp>
              <p:nvSpPr>
                <p:cNvPr id="243726" name="Rectangle 15">
                  <a:extLst>
                    <a:ext uri="{FF2B5EF4-FFF2-40B4-BE49-F238E27FC236}">
                      <a16:creationId xmlns:a16="http://schemas.microsoft.com/office/drawing/2014/main" id="{0431BAAF-4F6E-6C41-8F44-684C77988A69}"/>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aseline="0" dirty="0"/>
                </a:p>
              </p:txBody>
            </p:sp>
            <p:sp>
              <p:nvSpPr>
                <p:cNvPr id="243727" name="Text Box 18">
                  <a:extLst>
                    <a:ext uri="{FF2B5EF4-FFF2-40B4-BE49-F238E27FC236}">
                      <a16:creationId xmlns:a16="http://schemas.microsoft.com/office/drawing/2014/main" id="{E532CABA-7547-CB41-BF9F-67E828D3D4F4}"/>
                    </a:ext>
                  </a:extLst>
                </p:cNvPr>
                <p:cNvSpPr txBox="1">
                  <a:spLocks noChangeArrowheads="1"/>
                </p:cNvSpPr>
                <p:nvPr/>
              </p:nvSpPr>
              <p:spPr bwMode="auto">
                <a:xfrm>
                  <a:off x="581" y="3689"/>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ea typeface="ＭＳ Ｐゴシック" panose="020B0600070205080204" pitchFamily="34" charset="-128"/>
                    </a:rPr>
                    <a:t>Page 1080</a:t>
                  </a:r>
                  <a:endParaRPr lang="en-US" altLang="en-US" sz="1800" baseline="0" dirty="0">
                    <a:ea typeface="ＭＳ Ｐゴシック" panose="020B0600070205080204" pitchFamily="34" charset="-128"/>
                  </a:endParaRPr>
                </a:p>
              </p:txBody>
            </p:sp>
          </p:grpSp>
          <p:grpSp>
            <p:nvGrpSpPr>
              <p:cNvPr id="243720" name="Group 22">
                <a:extLst>
                  <a:ext uri="{FF2B5EF4-FFF2-40B4-BE49-F238E27FC236}">
                    <a16:creationId xmlns:a16="http://schemas.microsoft.com/office/drawing/2014/main" id="{7C202266-51D8-D845-AFCF-6F2196385819}"/>
                  </a:ext>
                </a:extLst>
              </p:cNvPr>
              <p:cNvGrpSpPr>
                <a:grpSpLocks/>
              </p:cNvGrpSpPr>
              <p:nvPr/>
            </p:nvGrpSpPr>
            <p:grpSpPr bwMode="auto">
              <a:xfrm>
                <a:off x="1265" y="3671"/>
                <a:ext cx="621" cy="213"/>
                <a:chOff x="1265" y="3671"/>
                <a:chExt cx="621" cy="213"/>
              </a:xfrm>
            </p:grpSpPr>
            <p:sp>
              <p:nvSpPr>
                <p:cNvPr id="243724" name="Rectangle 23">
                  <a:extLst>
                    <a:ext uri="{FF2B5EF4-FFF2-40B4-BE49-F238E27FC236}">
                      <a16:creationId xmlns:a16="http://schemas.microsoft.com/office/drawing/2014/main" id="{CEB02886-A41E-EA49-838D-26D90F1CC693}"/>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aseline="0" dirty="0"/>
                </a:p>
              </p:txBody>
            </p:sp>
            <p:sp>
              <p:nvSpPr>
                <p:cNvPr id="243725" name="Text Box 24">
                  <a:extLst>
                    <a:ext uri="{FF2B5EF4-FFF2-40B4-BE49-F238E27FC236}">
                      <a16:creationId xmlns:a16="http://schemas.microsoft.com/office/drawing/2014/main" id="{D970D062-C5F1-1748-80C6-CE5E59F4ED18}"/>
                    </a:ext>
                  </a:extLst>
                </p:cNvPr>
                <p:cNvSpPr txBox="1">
                  <a:spLocks noChangeArrowheads="1"/>
                </p:cNvSpPr>
                <p:nvPr/>
              </p:nvSpPr>
              <p:spPr bwMode="auto">
                <a:xfrm>
                  <a:off x="1265" y="3686"/>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ea typeface="ＭＳ Ｐゴシック" panose="020B0600070205080204" pitchFamily="34" charset="-128"/>
                    </a:rPr>
                    <a:t>Page 1171</a:t>
                  </a:r>
                  <a:endParaRPr lang="en-US" altLang="en-US" sz="1800" baseline="0" dirty="0">
                    <a:ea typeface="ＭＳ Ｐゴシック" panose="020B0600070205080204" pitchFamily="34" charset="-128"/>
                  </a:endParaRPr>
                </a:p>
              </p:txBody>
            </p:sp>
          </p:grpSp>
          <p:grpSp>
            <p:nvGrpSpPr>
              <p:cNvPr id="243721" name="Group 25">
                <a:extLst>
                  <a:ext uri="{FF2B5EF4-FFF2-40B4-BE49-F238E27FC236}">
                    <a16:creationId xmlns:a16="http://schemas.microsoft.com/office/drawing/2014/main" id="{6805E4E0-0A95-C84E-A4C2-F68C0D8D0EA6}"/>
                  </a:ext>
                </a:extLst>
              </p:cNvPr>
              <p:cNvGrpSpPr>
                <a:grpSpLocks/>
              </p:cNvGrpSpPr>
              <p:nvPr/>
            </p:nvGrpSpPr>
            <p:grpSpPr bwMode="auto">
              <a:xfrm>
                <a:off x="1954" y="3671"/>
                <a:ext cx="619" cy="213"/>
                <a:chOff x="1954" y="3671"/>
                <a:chExt cx="619" cy="213"/>
              </a:xfrm>
            </p:grpSpPr>
            <p:sp>
              <p:nvSpPr>
                <p:cNvPr id="243722" name="Rectangle 26">
                  <a:extLst>
                    <a:ext uri="{FF2B5EF4-FFF2-40B4-BE49-F238E27FC236}">
                      <a16:creationId xmlns:a16="http://schemas.microsoft.com/office/drawing/2014/main" id="{5F3420AB-583E-924F-8835-F9C99CE0E162}"/>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aseline="0" dirty="0"/>
                </a:p>
              </p:txBody>
            </p:sp>
            <p:sp>
              <p:nvSpPr>
                <p:cNvPr id="243723" name="Text Box 27">
                  <a:extLst>
                    <a:ext uri="{FF2B5EF4-FFF2-40B4-BE49-F238E27FC236}">
                      <a16:creationId xmlns:a16="http://schemas.microsoft.com/office/drawing/2014/main" id="{D6872166-7D00-2045-858A-3630D6DE1276}"/>
                    </a:ext>
                  </a:extLst>
                </p:cNvPr>
                <p:cNvSpPr txBox="1">
                  <a:spLocks noChangeArrowheads="1"/>
                </p:cNvSpPr>
                <p:nvPr/>
              </p:nvSpPr>
              <p:spPr bwMode="auto">
                <a:xfrm>
                  <a:off x="1954" y="3687"/>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ea typeface="ＭＳ Ｐゴシック" panose="020B0600070205080204" pitchFamily="34" charset="-128"/>
                    </a:rPr>
                    <a:t>Page 1122</a:t>
                  </a:r>
                  <a:endParaRPr lang="en-US" altLang="en-US" sz="1800" baseline="0" dirty="0">
                    <a:ea typeface="ＭＳ Ｐゴシック" panose="020B0600070205080204" pitchFamily="34" charset="-128"/>
                  </a:endParaRPr>
                </a:p>
              </p:txBody>
            </p:sp>
          </p:grpSp>
        </p:grpSp>
      </p:grpSp>
    </p:spTree>
    <p:extLst>
      <p:ext uri="{BB962C8B-B14F-4D97-AF65-F5344CB8AC3E}">
        <p14:creationId xmlns:p14="http://schemas.microsoft.com/office/powerpoint/2010/main" val="1036570711"/>
      </p:ext>
    </p:extLst>
  </p:cSld>
  <p:clrMapOvr>
    <a:masterClrMapping/>
  </p:clrMapOvr>
  <p:transition spd="med"/>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Slide Number Placeholder 5">
            <a:extLst>
              <a:ext uri="{FF2B5EF4-FFF2-40B4-BE49-F238E27FC236}">
                <a16:creationId xmlns:a16="http://schemas.microsoft.com/office/drawing/2014/main" id="{632C447F-B970-E841-BF42-0E0B9EAEB41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8AC2780-2CC9-0242-98DA-04D1202CD3B8}" type="slidenum">
              <a:rPr lang="en-US" altLang="en-US" sz="1400"/>
              <a:pPr>
                <a:spcBef>
                  <a:spcPct val="0"/>
                </a:spcBef>
                <a:buFontTx/>
                <a:buNone/>
              </a:pPr>
              <a:t>115</a:t>
            </a:fld>
            <a:endParaRPr lang="en-US" altLang="en-US" sz="1400" dirty="0"/>
          </a:p>
        </p:txBody>
      </p:sp>
      <p:sp>
        <p:nvSpPr>
          <p:cNvPr id="245762" name="Rectangle 2">
            <a:extLst>
              <a:ext uri="{FF2B5EF4-FFF2-40B4-BE49-F238E27FC236}">
                <a16:creationId xmlns:a16="http://schemas.microsoft.com/office/drawing/2014/main" id="{42938299-054F-F847-A335-CD945ED7A08F}"/>
              </a:ext>
            </a:extLst>
          </p:cNvPr>
          <p:cNvSpPr>
            <a:spLocks noGrp="1" noChangeArrowheads="1"/>
          </p:cNvSpPr>
          <p:nvPr>
            <p:ph type="body" idx="1"/>
          </p:nvPr>
        </p:nvSpPr>
        <p:spPr>
          <a:xfrm>
            <a:off x="1154113" y="892175"/>
            <a:ext cx="6835775" cy="4525963"/>
          </a:xfrm>
        </p:spPr>
        <p:txBody>
          <a:bodyPr/>
          <a:lstStyle/>
          <a:p>
            <a:pPr marL="0" indent="0" eaLnBrk="1" hangingPunct="1"/>
            <a:endParaRPr lang="en-US" altLang="en-US" dirty="0"/>
          </a:p>
          <a:p>
            <a:pPr marL="0" indent="0" eaLnBrk="1" hangingPunct="1"/>
            <a:endParaRPr lang="en-US" altLang="en-US" dirty="0"/>
          </a:p>
          <a:p>
            <a:pPr marL="0" indent="0" algn="ctr" eaLnBrk="1" hangingPunct="1">
              <a:lnSpc>
                <a:spcPct val="85000"/>
              </a:lnSpc>
              <a:buFontTx/>
              <a:buNone/>
            </a:pPr>
            <a:r>
              <a:rPr lang="en-US" altLang="en-US" sz="2800" dirty="0">
                <a:solidFill>
                  <a:srgbClr val="333333"/>
                </a:solidFill>
              </a:rPr>
              <a:t>Waste Management in Other Body Systems</a:t>
            </a:r>
            <a:endParaRPr lang="en-US" altLang="en-US" dirty="0"/>
          </a:p>
        </p:txBody>
      </p:sp>
    </p:spTree>
  </p:cSld>
  <p:clrMapOvr>
    <a:masterClrMapping/>
  </p:clrMapOvr>
  <p:transition spd="med"/>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Slide Number Placeholder 5">
            <a:extLst>
              <a:ext uri="{FF2B5EF4-FFF2-40B4-BE49-F238E27FC236}">
                <a16:creationId xmlns:a16="http://schemas.microsoft.com/office/drawing/2014/main" id="{8789910B-4B41-8C40-82C2-1F9EAB62648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1C7BF8F-C713-884D-9C74-2C8C53143FC6}" type="slidenum">
              <a:rPr lang="en-US" altLang="en-US" sz="1400"/>
              <a:pPr>
                <a:spcBef>
                  <a:spcPct val="0"/>
                </a:spcBef>
                <a:buFontTx/>
                <a:buNone/>
              </a:pPr>
              <a:t>116</a:t>
            </a:fld>
            <a:endParaRPr lang="en-US" altLang="en-US" sz="1400" dirty="0"/>
          </a:p>
        </p:txBody>
      </p:sp>
      <p:grpSp>
        <p:nvGrpSpPr>
          <p:cNvPr id="247810" name="Group 51">
            <a:extLst>
              <a:ext uri="{FF2B5EF4-FFF2-40B4-BE49-F238E27FC236}">
                <a16:creationId xmlns:a16="http://schemas.microsoft.com/office/drawing/2014/main" id="{806BC3FD-415D-754C-9573-A953AE6BFF4F}"/>
              </a:ext>
            </a:extLst>
          </p:cNvPr>
          <p:cNvGrpSpPr>
            <a:grpSpLocks/>
          </p:cNvGrpSpPr>
          <p:nvPr/>
        </p:nvGrpSpPr>
        <p:grpSpPr bwMode="auto">
          <a:xfrm>
            <a:off x="458788" y="446088"/>
            <a:ext cx="8229600" cy="5719762"/>
            <a:chOff x="289" y="281"/>
            <a:chExt cx="5184" cy="3603"/>
          </a:xfrm>
        </p:grpSpPr>
        <p:sp>
          <p:nvSpPr>
            <p:cNvPr id="247811" name="Rectangle 2">
              <a:extLst>
                <a:ext uri="{FF2B5EF4-FFF2-40B4-BE49-F238E27FC236}">
                  <a16:creationId xmlns:a16="http://schemas.microsoft.com/office/drawing/2014/main" id="{11562608-972D-B44E-A451-FF268452EB23}"/>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Waste Management</a:t>
              </a:r>
              <a:endParaRPr lang="en-US" altLang="en-US" sz="4400" baseline="0" dirty="0">
                <a:solidFill>
                  <a:schemeClr val="tx2"/>
                </a:solidFill>
              </a:endParaRPr>
            </a:p>
          </p:txBody>
        </p:sp>
        <p:sp>
          <p:nvSpPr>
            <p:cNvPr id="247812" name="Text Box 3">
              <a:extLst>
                <a:ext uri="{FF2B5EF4-FFF2-40B4-BE49-F238E27FC236}">
                  <a16:creationId xmlns:a16="http://schemas.microsoft.com/office/drawing/2014/main" id="{AB82C60C-D9CE-0B41-AC3D-B2ABD0AAEC67}"/>
                </a:ext>
              </a:extLst>
            </p:cNvPr>
            <p:cNvSpPr txBox="1">
              <a:spLocks noChangeArrowheads="1"/>
            </p:cNvSpPr>
            <p:nvPr/>
          </p:nvSpPr>
          <p:spPr bwMode="auto">
            <a:xfrm>
              <a:off x="515" y="970"/>
              <a:ext cx="4692" cy="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A major function of the renal and urinary system is to eliminate waste materials from the body.</a:t>
              </a:r>
            </a:p>
            <a:p>
              <a:pPr eaLnBrk="1" hangingPunct="1">
                <a:lnSpc>
                  <a:spcPct val="85000"/>
                </a:lnSpc>
                <a:spcBef>
                  <a:spcPct val="0"/>
                </a:spcBef>
                <a:spcAft>
                  <a:spcPct val="50000"/>
                </a:spcAft>
                <a:buSzPct val="80000"/>
              </a:pPr>
              <a:r>
                <a:rPr lang="en-US" altLang="en-US" sz="1800" baseline="0" dirty="0"/>
                <a:t>Other systems are also involved in waste management, as described on the next slides.</a:t>
              </a:r>
            </a:p>
          </p:txBody>
        </p:sp>
        <p:grpSp>
          <p:nvGrpSpPr>
            <p:cNvPr id="247813" name="Group 41">
              <a:extLst>
                <a:ext uri="{FF2B5EF4-FFF2-40B4-BE49-F238E27FC236}">
                  <a16:creationId xmlns:a16="http://schemas.microsoft.com/office/drawing/2014/main" id="{AD6A746E-A209-6A4E-A8C7-C81B4B466CEC}"/>
                </a:ext>
              </a:extLst>
            </p:cNvPr>
            <p:cNvGrpSpPr>
              <a:grpSpLocks/>
            </p:cNvGrpSpPr>
            <p:nvPr/>
          </p:nvGrpSpPr>
          <p:grpSpPr bwMode="auto">
            <a:xfrm>
              <a:off x="580" y="3671"/>
              <a:ext cx="1994" cy="213"/>
              <a:chOff x="580" y="3671"/>
              <a:chExt cx="1994" cy="213"/>
            </a:xfrm>
          </p:grpSpPr>
          <p:grpSp>
            <p:nvGrpSpPr>
              <p:cNvPr id="247814" name="Group 42">
                <a:extLst>
                  <a:ext uri="{FF2B5EF4-FFF2-40B4-BE49-F238E27FC236}">
                    <a16:creationId xmlns:a16="http://schemas.microsoft.com/office/drawing/2014/main" id="{4FA2AB6C-FAF8-3546-86E1-2539FC16E630}"/>
                  </a:ext>
                </a:extLst>
              </p:cNvPr>
              <p:cNvGrpSpPr>
                <a:grpSpLocks/>
              </p:cNvGrpSpPr>
              <p:nvPr/>
            </p:nvGrpSpPr>
            <p:grpSpPr bwMode="auto">
              <a:xfrm>
                <a:off x="580" y="3671"/>
                <a:ext cx="619" cy="213"/>
                <a:chOff x="580" y="3671"/>
                <a:chExt cx="619" cy="213"/>
              </a:xfrm>
            </p:grpSpPr>
            <p:sp>
              <p:nvSpPr>
                <p:cNvPr id="247821" name="Rectangle 43">
                  <a:extLst>
                    <a:ext uri="{FF2B5EF4-FFF2-40B4-BE49-F238E27FC236}">
                      <a16:creationId xmlns:a16="http://schemas.microsoft.com/office/drawing/2014/main" id="{4C64099C-825B-EA46-9BB3-761334615B58}"/>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47822" name="Text Box 44">
                  <a:extLst>
                    <a:ext uri="{FF2B5EF4-FFF2-40B4-BE49-F238E27FC236}">
                      <a16:creationId xmlns:a16="http://schemas.microsoft.com/office/drawing/2014/main" id="{4EB60561-4D9D-0A4A-9B31-BB2D52C4D5B7}"/>
                    </a:ext>
                  </a:extLst>
                </p:cNvPr>
                <p:cNvSpPr txBox="1">
                  <a:spLocks noChangeArrowheads="1"/>
                </p:cNvSpPr>
                <p:nvPr/>
              </p:nvSpPr>
              <p:spPr bwMode="auto">
                <a:xfrm>
                  <a:off x="580" y="3689"/>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1014</a:t>
                  </a:r>
                  <a:endParaRPr lang="en-US" altLang="en-US" sz="1800" baseline="0" dirty="0"/>
                </a:p>
              </p:txBody>
            </p:sp>
          </p:grpSp>
          <p:grpSp>
            <p:nvGrpSpPr>
              <p:cNvPr id="247815" name="Group 45">
                <a:extLst>
                  <a:ext uri="{FF2B5EF4-FFF2-40B4-BE49-F238E27FC236}">
                    <a16:creationId xmlns:a16="http://schemas.microsoft.com/office/drawing/2014/main" id="{78E94D6B-BDC4-A849-96D1-4072024E46CC}"/>
                  </a:ext>
                </a:extLst>
              </p:cNvPr>
              <p:cNvGrpSpPr>
                <a:grpSpLocks/>
              </p:cNvGrpSpPr>
              <p:nvPr/>
            </p:nvGrpSpPr>
            <p:grpSpPr bwMode="auto">
              <a:xfrm>
                <a:off x="1265" y="3671"/>
                <a:ext cx="629" cy="213"/>
                <a:chOff x="1265" y="3671"/>
                <a:chExt cx="629" cy="213"/>
              </a:xfrm>
            </p:grpSpPr>
            <p:sp>
              <p:nvSpPr>
                <p:cNvPr id="247819" name="Rectangle 46">
                  <a:extLst>
                    <a:ext uri="{FF2B5EF4-FFF2-40B4-BE49-F238E27FC236}">
                      <a16:creationId xmlns:a16="http://schemas.microsoft.com/office/drawing/2014/main" id="{9A633D86-E818-3D41-9DE6-7281D8FD700A}"/>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47820" name="Text Box 47">
                  <a:extLst>
                    <a:ext uri="{FF2B5EF4-FFF2-40B4-BE49-F238E27FC236}">
                      <a16:creationId xmlns:a16="http://schemas.microsoft.com/office/drawing/2014/main" id="{FBA41BDC-B8EB-1B4E-9D84-EB8971BF2051}"/>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1100</a:t>
                  </a:r>
                  <a:endParaRPr lang="en-US" altLang="en-US" sz="1800" baseline="0" dirty="0"/>
                </a:p>
              </p:txBody>
            </p:sp>
          </p:grpSp>
          <p:grpSp>
            <p:nvGrpSpPr>
              <p:cNvPr id="247816" name="Group 48">
                <a:extLst>
                  <a:ext uri="{FF2B5EF4-FFF2-40B4-BE49-F238E27FC236}">
                    <a16:creationId xmlns:a16="http://schemas.microsoft.com/office/drawing/2014/main" id="{6C3F0499-4D62-CC4A-9C09-E712E96A10E0}"/>
                  </a:ext>
                </a:extLst>
              </p:cNvPr>
              <p:cNvGrpSpPr>
                <a:grpSpLocks/>
              </p:cNvGrpSpPr>
              <p:nvPr/>
            </p:nvGrpSpPr>
            <p:grpSpPr bwMode="auto">
              <a:xfrm>
                <a:off x="1955" y="3671"/>
                <a:ext cx="619" cy="213"/>
                <a:chOff x="1955" y="3671"/>
                <a:chExt cx="619" cy="213"/>
              </a:xfrm>
            </p:grpSpPr>
            <p:sp>
              <p:nvSpPr>
                <p:cNvPr id="247817" name="Rectangle 49">
                  <a:extLst>
                    <a:ext uri="{FF2B5EF4-FFF2-40B4-BE49-F238E27FC236}">
                      <a16:creationId xmlns:a16="http://schemas.microsoft.com/office/drawing/2014/main" id="{8A5016BA-40CF-364B-860E-AD7A49F7907A}"/>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47818" name="Text Box 50">
                  <a:extLst>
                    <a:ext uri="{FF2B5EF4-FFF2-40B4-BE49-F238E27FC236}">
                      <a16:creationId xmlns:a16="http://schemas.microsoft.com/office/drawing/2014/main" id="{B3F27E4C-EF3E-D147-9FCD-F41C8331A2D1}"/>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1052</a:t>
                  </a:r>
                  <a:endParaRPr lang="en-US" altLang="en-US" sz="1800" baseline="0" dirty="0"/>
                </a:p>
              </p:txBody>
            </p:sp>
          </p:grpSp>
        </p:grpSp>
      </p:grpSp>
    </p:spTree>
  </p:cSld>
  <p:clrMapOvr>
    <a:masterClrMapping/>
  </p:clrMapOvr>
  <p:transition spd="med"/>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Slide Number Placeholder 5">
            <a:extLst>
              <a:ext uri="{FF2B5EF4-FFF2-40B4-BE49-F238E27FC236}">
                <a16:creationId xmlns:a16="http://schemas.microsoft.com/office/drawing/2014/main" id="{2F5A0392-7522-D149-8699-D3ADBD9245C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7A275E5-FEF5-3046-9C8B-09547DB565CB}" type="slidenum">
              <a:rPr lang="en-US" altLang="en-US" sz="1400"/>
              <a:pPr>
                <a:spcBef>
                  <a:spcPct val="0"/>
                </a:spcBef>
                <a:buFontTx/>
                <a:buNone/>
              </a:pPr>
              <a:t>117</a:t>
            </a:fld>
            <a:endParaRPr lang="en-US" altLang="en-US" sz="1400" dirty="0"/>
          </a:p>
        </p:txBody>
      </p:sp>
      <p:grpSp>
        <p:nvGrpSpPr>
          <p:cNvPr id="249858" name="Group 44">
            <a:extLst>
              <a:ext uri="{FF2B5EF4-FFF2-40B4-BE49-F238E27FC236}">
                <a16:creationId xmlns:a16="http://schemas.microsoft.com/office/drawing/2014/main" id="{C4917F7C-E1CC-D849-A961-89959C573852}"/>
              </a:ext>
            </a:extLst>
          </p:cNvPr>
          <p:cNvGrpSpPr>
            <a:grpSpLocks/>
          </p:cNvGrpSpPr>
          <p:nvPr/>
        </p:nvGrpSpPr>
        <p:grpSpPr bwMode="auto">
          <a:xfrm>
            <a:off x="458788" y="446088"/>
            <a:ext cx="8229600" cy="5719762"/>
            <a:chOff x="289" y="281"/>
            <a:chExt cx="5184" cy="3603"/>
          </a:xfrm>
        </p:grpSpPr>
        <p:sp>
          <p:nvSpPr>
            <p:cNvPr id="249859" name="Rectangle 2">
              <a:extLst>
                <a:ext uri="{FF2B5EF4-FFF2-40B4-BE49-F238E27FC236}">
                  <a16:creationId xmlns:a16="http://schemas.microsoft.com/office/drawing/2014/main" id="{56A39F5C-4ACC-9944-904B-402D315F44E5}"/>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Other Systems</a:t>
              </a:r>
              <a:endParaRPr lang="en-US" altLang="en-US" sz="4400" baseline="0" dirty="0">
                <a:solidFill>
                  <a:schemeClr val="tx2"/>
                </a:solidFill>
              </a:endParaRPr>
            </a:p>
          </p:txBody>
        </p:sp>
        <p:sp>
          <p:nvSpPr>
            <p:cNvPr id="249860" name="Text Box 3">
              <a:extLst>
                <a:ext uri="{FF2B5EF4-FFF2-40B4-BE49-F238E27FC236}">
                  <a16:creationId xmlns:a16="http://schemas.microsoft.com/office/drawing/2014/main" id="{8E85B501-D7A8-AE46-9E62-A6CF106330DE}"/>
                </a:ext>
              </a:extLst>
            </p:cNvPr>
            <p:cNvSpPr txBox="1">
              <a:spLocks noChangeArrowheads="1"/>
            </p:cNvSpPr>
            <p:nvPr/>
          </p:nvSpPr>
          <p:spPr bwMode="auto">
            <a:xfrm>
              <a:off x="515" y="970"/>
              <a:ext cx="4652" cy="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Buffers in body fluids bind excess H</a:t>
              </a:r>
              <a:r>
                <a:rPr lang="en-US" altLang="en-US" sz="1800" baseline="30000" dirty="0"/>
                <a:t>+</a:t>
              </a:r>
              <a:r>
                <a:rPr lang="en-US" altLang="en-US" sz="1800" baseline="0" dirty="0"/>
                <a:t> ions to prevent an increase in acidity.</a:t>
              </a:r>
            </a:p>
            <a:p>
              <a:pPr eaLnBrk="1" hangingPunct="1">
                <a:lnSpc>
                  <a:spcPct val="85000"/>
                </a:lnSpc>
                <a:spcBef>
                  <a:spcPct val="0"/>
                </a:spcBef>
                <a:spcAft>
                  <a:spcPts val="900"/>
                </a:spcAft>
                <a:buSzPct val="80000"/>
              </a:pPr>
              <a:r>
                <a:rPr lang="en-US" altLang="en-US" sz="1800" baseline="0" dirty="0"/>
                <a:t>Blood transports metabolic waste products.</a:t>
              </a:r>
            </a:p>
            <a:p>
              <a:pPr eaLnBrk="1" hangingPunct="1">
                <a:lnSpc>
                  <a:spcPct val="85000"/>
                </a:lnSpc>
                <a:spcBef>
                  <a:spcPct val="0"/>
                </a:spcBef>
                <a:spcAft>
                  <a:spcPts val="900"/>
                </a:spcAft>
                <a:buSzPct val="80000"/>
              </a:pPr>
              <a:r>
                <a:rPr lang="en-US" altLang="en-US" sz="1800" baseline="0" dirty="0"/>
                <a:t>The liver is the primary site for recycling and the conversion of amino acids into glucose and glucose into fatty acids.</a:t>
              </a:r>
            </a:p>
            <a:p>
              <a:pPr eaLnBrk="1" hangingPunct="1">
                <a:lnSpc>
                  <a:spcPct val="85000"/>
                </a:lnSpc>
                <a:spcBef>
                  <a:spcPct val="0"/>
                </a:spcBef>
                <a:spcAft>
                  <a:spcPct val="50000"/>
                </a:spcAft>
                <a:buSzPct val="80000"/>
              </a:pPr>
              <a:r>
                <a:rPr lang="en-US" altLang="en-US" sz="1800" baseline="0" dirty="0"/>
                <a:t>The liver also converts toxic substances into less toxic ones, such as ammonia from protein catabolism into urea for elimination from the body.</a:t>
              </a:r>
            </a:p>
          </p:txBody>
        </p:sp>
        <p:grpSp>
          <p:nvGrpSpPr>
            <p:cNvPr id="249861" name="Group 33">
              <a:extLst>
                <a:ext uri="{FF2B5EF4-FFF2-40B4-BE49-F238E27FC236}">
                  <a16:creationId xmlns:a16="http://schemas.microsoft.com/office/drawing/2014/main" id="{78B2376F-7B54-984C-8C89-271340FEA7B0}"/>
                </a:ext>
              </a:extLst>
            </p:cNvPr>
            <p:cNvGrpSpPr>
              <a:grpSpLocks/>
            </p:cNvGrpSpPr>
            <p:nvPr/>
          </p:nvGrpSpPr>
          <p:grpSpPr bwMode="auto">
            <a:xfrm>
              <a:off x="580" y="3671"/>
              <a:ext cx="1994" cy="213"/>
              <a:chOff x="580" y="3671"/>
              <a:chExt cx="1994" cy="213"/>
            </a:xfrm>
          </p:grpSpPr>
          <p:grpSp>
            <p:nvGrpSpPr>
              <p:cNvPr id="249862" name="Group 34">
                <a:extLst>
                  <a:ext uri="{FF2B5EF4-FFF2-40B4-BE49-F238E27FC236}">
                    <a16:creationId xmlns:a16="http://schemas.microsoft.com/office/drawing/2014/main" id="{75148EE4-9F5B-404D-9FF3-5B67566C3568}"/>
                  </a:ext>
                </a:extLst>
              </p:cNvPr>
              <p:cNvGrpSpPr>
                <a:grpSpLocks/>
              </p:cNvGrpSpPr>
              <p:nvPr/>
            </p:nvGrpSpPr>
            <p:grpSpPr bwMode="auto">
              <a:xfrm>
                <a:off x="580" y="3671"/>
                <a:ext cx="619" cy="213"/>
                <a:chOff x="580" y="3671"/>
                <a:chExt cx="619" cy="213"/>
              </a:xfrm>
            </p:grpSpPr>
            <p:sp>
              <p:nvSpPr>
                <p:cNvPr id="249869" name="Rectangle 35">
                  <a:extLst>
                    <a:ext uri="{FF2B5EF4-FFF2-40B4-BE49-F238E27FC236}">
                      <a16:creationId xmlns:a16="http://schemas.microsoft.com/office/drawing/2014/main" id="{9C83A4FB-CF0D-144D-A092-974F6A411700}"/>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49870" name="Text Box 36">
                  <a:extLst>
                    <a:ext uri="{FF2B5EF4-FFF2-40B4-BE49-F238E27FC236}">
                      <a16:creationId xmlns:a16="http://schemas.microsoft.com/office/drawing/2014/main" id="{0EC9B954-6C6F-2A43-B55A-01116DA6D973}"/>
                    </a:ext>
                  </a:extLst>
                </p:cNvPr>
                <p:cNvSpPr txBox="1">
                  <a:spLocks noChangeArrowheads="1"/>
                </p:cNvSpPr>
                <p:nvPr/>
              </p:nvSpPr>
              <p:spPr bwMode="auto">
                <a:xfrm>
                  <a:off x="580" y="3689"/>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1014</a:t>
                  </a:r>
                  <a:endParaRPr lang="en-US" altLang="en-US" sz="1800" baseline="0" dirty="0"/>
                </a:p>
              </p:txBody>
            </p:sp>
          </p:grpSp>
          <p:grpSp>
            <p:nvGrpSpPr>
              <p:cNvPr id="249863" name="Group 37">
                <a:extLst>
                  <a:ext uri="{FF2B5EF4-FFF2-40B4-BE49-F238E27FC236}">
                    <a16:creationId xmlns:a16="http://schemas.microsoft.com/office/drawing/2014/main" id="{B480D934-9BF2-0C4A-9936-2886783D0CF8}"/>
                  </a:ext>
                </a:extLst>
              </p:cNvPr>
              <p:cNvGrpSpPr>
                <a:grpSpLocks/>
              </p:cNvGrpSpPr>
              <p:nvPr/>
            </p:nvGrpSpPr>
            <p:grpSpPr bwMode="auto">
              <a:xfrm>
                <a:off x="1265" y="3671"/>
                <a:ext cx="629" cy="213"/>
                <a:chOff x="1265" y="3671"/>
                <a:chExt cx="629" cy="213"/>
              </a:xfrm>
            </p:grpSpPr>
            <p:sp>
              <p:nvSpPr>
                <p:cNvPr id="249867" name="Rectangle 38">
                  <a:extLst>
                    <a:ext uri="{FF2B5EF4-FFF2-40B4-BE49-F238E27FC236}">
                      <a16:creationId xmlns:a16="http://schemas.microsoft.com/office/drawing/2014/main" id="{0509405A-D2D1-A144-9C25-67309A0DF324}"/>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49868" name="Text Box 39">
                  <a:extLst>
                    <a:ext uri="{FF2B5EF4-FFF2-40B4-BE49-F238E27FC236}">
                      <a16:creationId xmlns:a16="http://schemas.microsoft.com/office/drawing/2014/main" id="{66FF2A36-F34B-714A-8417-536E9622CC14}"/>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1100</a:t>
                  </a:r>
                  <a:endParaRPr lang="en-US" altLang="en-US" sz="1800" baseline="0" dirty="0"/>
                </a:p>
              </p:txBody>
            </p:sp>
          </p:grpSp>
          <p:grpSp>
            <p:nvGrpSpPr>
              <p:cNvPr id="249864" name="Group 40">
                <a:extLst>
                  <a:ext uri="{FF2B5EF4-FFF2-40B4-BE49-F238E27FC236}">
                    <a16:creationId xmlns:a16="http://schemas.microsoft.com/office/drawing/2014/main" id="{54F7F012-D0DD-444A-AEBE-E2F5BBAD3E06}"/>
                  </a:ext>
                </a:extLst>
              </p:cNvPr>
              <p:cNvGrpSpPr>
                <a:grpSpLocks/>
              </p:cNvGrpSpPr>
              <p:nvPr/>
            </p:nvGrpSpPr>
            <p:grpSpPr bwMode="auto">
              <a:xfrm>
                <a:off x="1955" y="3671"/>
                <a:ext cx="619" cy="213"/>
                <a:chOff x="1955" y="3671"/>
                <a:chExt cx="619" cy="213"/>
              </a:xfrm>
            </p:grpSpPr>
            <p:sp>
              <p:nvSpPr>
                <p:cNvPr id="249865" name="Rectangle 41">
                  <a:extLst>
                    <a:ext uri="{FF2B5EF4-FFF2-40B4-BE49-F238E27FC236}">
                      <a16:creationId xmlns:a16="http://schemas.microsoft.com/office/drawing/2014/main" id="{6A1C3F7A-EC47-8B43-A1FA-9A138F170031}"/>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49866" name="Text Box 42">
                  <a:extLst>
                    <a:ext uri="{FF2B5EF4-FFF2-40B4-BE49-F238E27FC236}">
                      <a16:creationId xmlns:a16="http://schemas.microsoft.com/office/drawing/2014/main" id="{F570CC1C-2587-BE46-86A4-6518840BA604}"/>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1053</a:t>
                  </a:r>
                  <a:endParaRPr lang="en-US" altLang="en-US" sz="1800" baseline="0" dirty="0"/>
                </a:p>
              </p:txBody>
            </p:sp>
          </p:grpSp>
        </p:grpSp>
      </p:grpSp>
    </p:spTree>
  </p:cSld>
  <p:clrMapOvr>
    <a:masterClrMapping/>
  </p:clrMapOvr>
  <p:transition spd="med"/>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Slide Number Placeholder 5">
            <a:extLst>
              <a:ext uri="{FF2B5EF4-FFF2-40B4-BE49-F238E27FC236}">
                <a16:creationId xmlns:a16="http://schemas.microsoft.com/office/drawing/2014/main" id="{230BBA6D-C9E4-084E-A930-B40E000CFED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3C72020-FD63-D645-B7E2-E2C80576BAA6}" type="slidenum">
              <a:rPr lang="en-US" altLang="en-US" sz="1400"/>
              <a:pPr>
                <a:spcBef>
                  <a:spcPct val="0"/>
                </a:spcBef>
                <a:buFontTx/>
                <a:buNone/>
              </a:pPr>
              <a:t>118</a:t>
            </a:fld>
            <a:endParaRPr lang="en-US" altLang="en-US" sz="1400" dirty="0"/>
          </a:p>
        </p:txBody>
      </p:sp>
      <p:grpSp>
        <p:nvGrpSpPr>
          <p:cNvPr id="251906" name="Group 39">
            <a:extLst>
              <a:ext uri="{FF2B5EF4-FFF2-40B4-BE49-F238E27FC236}">
                <a16:creationId xmlns:a16="http://schemas.microsoft.com/office/drawing/2014/main" id="{44BA50C8-BF37-9840-B5BC-08D450D53AD3}"/>
              </a:ext>
            </a:extLst>
          </p:cNvPr>
          <p:cNvGrpSpPr>
            <a:grpSpLocks/>
          </p:cNvGrpSpPr>
          <p:nvPr/>
        </p:nvGrpSpPr>
        <p:grpSpPr bwMode="auto">
          <a:xfrm>
            <a:off x="458788" y="446088"/>
            <a:ext cx="8229600" cy="5719762"/>
            <a:chOff x="289" y="281"/>
            <a:chExt cx="5184" cy="3603"/>
          </a:xfrm>
        </p:grpSpPr>
        <p:sp>
          <p:nvSpPr>
            <p:cNvPr id="251907" name="Rectangle 2">
              <a:extLst>
                <a:ext uri="{FF2B5EF4-FFF2-40B4-BE49-F238E27FC236}">
                  <a16:creationId xmlns:a16="http://schemas.microsoft.com/office/drawing/2014/main" id="{66A1C8B7-E9E7-FF46-9789-6A99D49E3829}"/>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Other Systems </a:t>
              </a:r>
              <a:r>
                <a:rPr lang="en-US" altLang="en-US" sz="2200" baseline="0" dirty="0">
                  <a:solidFill>
                    <a:srgbClr val="333333"/>
                  </a:solidFill>
                </a:rPr>
                <a:t>(continued)</a:t>
              </a:r>
              <a:endParaRPr lang="en-US" altLang="en-US" sz="4400" baseline="0" dirty="0">
                <a:solidFill>
                  <a:schemeClr val="tx2"/>
                </a:solidFill>
              </a:endParaRPr>
            </a:p>
          </p:txBody>
        </p:sp>
        <p:sp>
          <p:nvSpPr>
            <p:cNvPr id="251908" name="Text Box 3">
              <a:extLst>
                <a:ext uri="{FF2B5EF4-FFF2-40B4-BE49-F238E27FC236}">
                  <a16:creationId xmlns:a16="http://schemas.microsoft.com/office/drawing/2014/main" id="{82CC0396-106B-994D-8ED3-A874C69F971A}"/>
                </a:ext>
              </a:extLst>
            </p:cNvPr>
            <p:cNvSpPr txBox="1">
              <a:spLocks noChangeArrowheads="1"/>
            </p:cNvSpPr>
            <p:nvPr/>
          </p:nvSpPr>
          <p:spPr bwMode="auto">
            <a:xfrm>
              <a:off x="515" y="970"/>
              <a:ext cx="4724" cy="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The lungs expel CO</a:t>
              </a:r>
              <a:r>
                <a:rPr lang="en-US" altLang="en-US" sz="1800" baseline="-17000" dirty="0"/>
                <a:t>2</a:t>
              </a:r>
              <a:r>
                <a:rPr lang="en-US" altLang="en-US" sz="1800" baseline="0" dirty="0"/>
                <a:t>, and some heat and water vapor upon exhala-tion.</a:t>
              </a:r>
            </a:p>
            <a:p>
              <a:pPr eaLnBrk="1" hangingPunct="1">
                <a:lnSpc>
                  <a:spcPct val="85000"/>
                </a:lnSpc>
                <a:spcBef>
                  <a:spcPct val="0"/>
                </a:spcBef>
                <a:spcAft>
                  <a:spcPts val="900"/>
                </a:spcAft>
                <a:buSzPct val="80000"/>
              </a:pPr>
              <a:r>
                <a:rPr lang="en-US" altLang="en-US" sz="1800" baseline="0" dirty="0"/>
                <a:t>Sudoriferous (sweat) glands in the skin help eliminate excess heat, water, and some CO</a:t>
              </a:r>
              <a:r>
                <a:rPr lang="en-US" altLang="en-US" sz="1800" baseline="-17000" dirty="0"/>
                <a:t>2</a:t>
              </a:r>
              <a:r>
                <a:rPr lang="en-US" altLang="en-US" sz="1800" baseline="0" dirty="0"/>
                <a:t>.</a:t>
              </a:r>
            </a:p>
            <a:p>
              <a:pPr eaLnBrk="1" hangingPunct="1">
                <a:lnSpc>
                  <a:spcPct val="85000"/>
                </a:lnSpc>
                <a:spcBef>
                  <a:spcPct val="0"/>
                </a:spcBef>
                <a:spcAft>
                  <a:spcPts val="900"/>
                </a:spcAft>
                <a:buSzPct val="80000"/>
              </a:pPr>
              <a:r>
                <a:rPr lang="en-US" altLang="en-US" sz="1800" baseline="0" dirty="0"/>
                <a:t>Sudoriferous glands also excrete small quantities of salts and urea.</a:t>
              </a:r>
            </a:p>
            <a:p>
              <a:pPr eaLnBrk="1" hangingPunct="1">
                <a:lnSpc>
                  <a:spcPct val="85000"/>
                </a:lnSpc>
                <a:spcBef>
                  <a:spcPct val="0"/>
                </a:spcBef>
                <a:spcAft>
                  <a:spcPct val="50000"/>
                </a:spcAft>
                <a:buSzPct val="80000"/>
              </a:pPr>
              <a:r>
                <a:rPr lang="en-US" altLang="en-US" sz="1800" baseline="0" dirty="0"/>
                <a:t>The digestive tract, through defecation, excretes undigested foods, wastes, some CO</a:t>
              </a:r>
              <a:r>
                <a:rPr lang="en-US" altLang="en-US" sz="1800" baseline="-17000" dirty="0"/>
                <a:t>2</a:t>
              </a:r>
              <a:r>
                <a:rPr lang="en-US" altLang="en-US" sz="1800" baseline="0" dirty="0"/>
                <a:t>, some water, salts, and heat.</a:t>
              </a:r>
            </a:p>
          </p:txBody>
        </p:sp>
        <p:grpSp>
          <p:nvGrpSpPr>
            <p:cNvPr id="251909" name="Group 29">
              <a:extLst>
                <a:ext uri="{FF2B5EF4-FFF2-40B4-BE49-F238E27FC236}">
                  <a16:creationId xmlns:a16="http://schemas.microsoft.com/office/drawing/2014/main" id="{5D22A6C8-FC4A-C648-84E5-C0F6FC074063}"/>
                </a:ext>
              </a:extLst>
            </p:cNvPr>
            <p:cNvGrpSpPr>
              <a:grpSpLocks/>
            </p:cNvGrpSpPr>
            <p:nvPr/>
          </p:nvGrpSpPr>
          <p:grpSpPr bwMode="auto">
            <a:xfrm>
              <a:off x="580" y="3671"/>
              <a:ext cx="1994" cy="213"/>
              <a:chOff x="580" y="3671"/>
              <a:chExt cx="1994" cy="213"/>
            </a:xfrm>
          </p:grpSpPr>
          <p:grpSp>
            <p:nvGrpSpPr>
              <p:cNvPr id="251910" name="Group 30">
                <a:extLst>
                  <a:ext uri="{FF2B5EF4-FFF2-40B4-BE49-F238E27FC236}">
                    <a16:creationId xmlns:a16="http://schemas.microsoft.com/office/drawing/2014/main" id="{FDAA67F4-1455-FF48-A2FC-EEE7BE90242A}"/>
                  </a:ext>
                </a:extLst>
              </p:cNvPr>
              <p:cNvGrpSpPr>
                <a:grpSpLocks/>
              </p:cNvGrpSpPr>
              <p:nvPr/>
            </p:nvGrpSpPr>
            <p:grpSpPr bwMode="auto">
              <a:xfrm>
                <a:off x="580" y="3671"/>
                <a:ext cx="619" cy="213"/>
                <a:chOff x="580" y="3671"/>
                <a:chExt cx="619" cy="213"/>
              </a:xfrm>
            </p:grpSpPr>
            <p:sp>
              <p:nvSpPr>
                <p:cNvPr id="251917" name="Rectangle 31">
                  <a:extLst>
                    <a:ext uri="{FF2B5EF4-FFF2-40B4-BE49-F238E27FC236}">
                      <a16:creationId xmlns:a16="http://schemas.microsoft.com/office/drawing/2014/main" id="{A0053589-422E-8446-B9F2-FDF614E41B50}"/>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51918" name="Text Box 32">
                  <a:extLst>
                    <a:ext uri="{FF2B5EF4-FFF2-40B4-BE49-F238E27FC236}">
                      <a16:creationId xmlns:a16="http://schemas.microsoft.com/office/drawing/2014/main" id="{8487DCE4-2D01-464A-98A1-5F5E4C708A3F}"/>
                    </a:ext>
                  </a:extLst>
                </p:cNvPr>
                <p:cNvSpPr txBox="1">
                  <a:spLocks noChangeArrowheads="1"/>
                </p:cNvSpPr>
                <p:nvPr/>
              </p:nvSpPr>
              <p:spPr bwMode="auto">
                <a:xfrm>
                  <a:off x="580" y="3689"/>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1014</a:t>
                  </a:r>
                  <a:endParaRPr lang="en-US" altLang="en-US" sz="1800" baseline="0" dirty="0"/>
                </a:p>
              </p:txBody>
            </p:sp>
          </p:grpSp>
          <p:grpSp>
            <p:nvGrpSpPr>
              <p:cNvPr id="251911" name="Group 33">
                <a:extLst>
                  <a:ext uri="{FF2B5EF4-FFF2-40B4-BE49-F238E27FC236}">
                    <a16:creationId xmlns:a16="http://schemas.microsoft.com/office/drawing/2014/main" id="{9405296E-1D33-FE48-AD65-7B77D404C5DE}"/>
                  </a:ext>
                </a:extLst>
              </p:cNvPr>
              <p:cNvGrpSpPr>
                <a:grpSpLocks/>
              </p:cNvGrpSpPr>
              <p:nvPr/>
            </p:nvGrpSpPr>
            <p:grpSpPr bwMode="auto">
              <a:xfrm>
                <a:off x="1265" y="3671"/>
                <a:ext cx="629" cy="213"/>
                <a:chOff x="1265" y="3671"/>
                <a:chExt cx="629" cy="213"/>
              </a:xfrm>
            </p:grpSpPr>
            <p:sp>
              <p:nvSpPr>
                <p:cNvPr id="251915" name="Rectangle 34">
                  <a:extLst>
                    <a:ext uri="{FF2B5EF4-FFF2-40B4-BE49-F238E27FC236}">
                      <a16:creationId xmlns:a16="http://schemas.microsoft.com/office/drawing/2014/main" id="{C17D7005-8518-0B41-8C1E-A700DD25DB4E}"/>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51916" name="Text Box 35">
                  <a:extLst>
                    <a:ext uri="{FF2B5EF4-FFF2-40B4-BE49-F238E27FC236}">
                      <a16:creationId xmlns:a16="http://schemas.microsoft.com/office/drawing/2014/main" id="{E0F42945-76A4-BE4E-8BCE-03C0AD4D4EC0}"/>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1100</a:t>
                  </a:r>
                  <a:endParaRPr lang="en-US" altLang="en-US" sz="1800" baseline="0" dirty="0"/>
                </a:p>
              </p:txBody>
            </p:sp>
          </p:grpSp>
          <p:grpSp>
            <p:nvGrpSpPr>
              <p:cNvPr id="251912" name="Group 36">
                <a:extLst>
                  <a:ext uri="{FF2B5EF4-FFF2-40B4-BE49-F238E27FC236}">
                    <a16:creationId xmlns:a16="http://schemas.microsoft.com/office/drawing/2014/main" id="{3623DAD7-B532-DE47-8374-C172F093A972}"/>
                  </a:ext>
                </a:extLst>
              </p:cNvPr>
              <p:cNvGrpSpPr>
                <a:grpSpLocks/>
              </p:cNvGrpSpPr>
              <p:nvPr/>
            </p:nvGrpSpPr>
            <p:grpSpPr bwMode="auto">
              <a:xfrm>
                <a:off x="1955" y="3671"/>
                <a:ext cx="619" cy="213"/>
                <a:chOff x="1955" y="3671"/>
                <a:chExt cx="619" cy="213"/>
              </a:xfrm>
            </p:grpSpPr>
            <p:sp>
              <p:nvSpPr>
                <p:cNvPr id="251913" name="Rectangle 37">
                  <a:extLst>
                    <a:ext uri="{FF2B5EF4-FFF2-40B4-BE49-F238E27FC236}">
                      <a16:creationId xmlns:a16="http://schemas.microsoft.com/office/drawing/2014/main" id="{7BE35D84-347C-C74E-82E6-0BFEDA667CE4}"/>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51914" name="Text Box 38">
                  <a:extLst>
                    <a:ext uri="{FF2B5EF4-FFF2-40B4-BE49-F238E27FC236}">
                      <a16:creationId xmlns:a16="http://schemas.microsoft.com/office/drawing/2014/main" id="{006A29D3-47F0-2A4A-B2EF-CF63CBC3CB92}"/>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1053</a:t>
                  </a:r>
                  <a:endParaRPr lang="en-US" altLang="en-US" sz="1800" baseline="0" dirty="0"/>
                </a:p>
              </p:txBody>
            </p:sp>
          </p:grpSp>
        </p:grpSp>
      </p:grpSp>
    </p:spTree>
  </p:cSld>
  <p:clrMapOvr>
    <a:masterClrMapping/>
  </p:clrMapOvr>
  <p:transition spd="med"/>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Slide Number Placeholder 5">
            <a:extLst>
              <a:ext uri="{FF2B5EF4-FFF2-40B4-BE49-F238E27FC236}">
                <a16:creationId xmlns:a16="http://schemas.microsoft.com/office/drawing/2014/main" id="{CD9BC7BA-5F0D-0B49-AFD6-C4C85F67743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88200B0-A167-644F-8C73-64CCC46350D6}" type="slidenum">
              <a:rPr lang="en-US" altLang="en-US" sz="1400"/>
              <a:pPr>
                <a:spcBef>
                  <a:spcPct val="0"/>
                </a:spcBef>
                <a:buFontTx/>
                <a:buNone/>
              </a:pPr>
              <a:t>119</a:t>
            </a:fld>
            <a:endParaRPr lang="en-US" altLang="en-US" sz="1400" dirty="0"/>
          </a:p>
        </p:txBody>
      </p:sp>
      <p:sp>
        <p:nvSpPr>
          <p:cNvPr id="253954" name="Rectangle 2">
            <a:extLst>
              <a:ext uri="{FF2B5EF4-FFF2-40B4-BE49-F238E27FC236}">
                <a16:creationId xmlns:a16="http://schemas.microsoft.com/office/drawing/2014/main" id="{331C388B-9D21-1E46-A008-B6A5AC022B96}"/>
              </a:ext>
            </a:extLst>
          </p:cNvPr>
          <p:cNvSpPr>
            <a:spLocks noGrp="1" noChangeArrowheads="1"/>
          </p:cNvSpPr>
          <p:nvPr>
            <p:ph type="body" idx="1"/>
          </p:nvPr>
        </p:nvSpPr>
        <p:spPr>
          <a:xfrm>
            <a:off x="874713" y="898525"/>
            <a:ext cx="7394575" cy="4525963"/>
          </a:xfrm>
        </p:spPr>
        <p:txBody>
          <a:bodyPr/>
          <a:lstStyle/>
          <a:p>
            <a:pPr marL="0" indent="0" eaLnBrk="1" hangingPunct="1"/>
            <a:endParaRPr lang="en-US" altLang="en-US" dirty="0"/>
          </a:p>
          <a:p>
            <a:pPr marL="0" indent="0" eaLnBrk="1" hangingPunct="1"/>
            <a:endParaRPr lang="en-US" altLang="en-US" dirty="0"/>
          </a:p>
          <a:p>
            <a:pPr marL="0" indent="0" algn="ctr" eaLnBrk="1" hangingPunct="1">
              <a:lnSpc>
                <a:spcPct val="85000"/>
              </a:lnSpc>
              <a:buFontTx/>
              <a:buNone/>
            </a:pPr>
            <a:r>
              <a:rPr lang="en-US" altLang="en-US" sz="2800" dirty="0">
                <a:solidFill>
                  <a:srgbClr val="333333"/>
                </a:solidFill>
              </a:rPr>
              <a:t>Aging</a:t>
            </a:r>
            <a:endParaRPr lang="en-US" altLang="en-US"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5">
            <a:extLst>
              <a:ext uri="{FF2B5EF4-FFF2-40B4-BE49-F238E27FC236}">
                <a16:creationId xmlns:a16="http://schemas.microsoft.com/office/drawing/2014/main" id="{6DCA338E-B3E5-8848-9786-D9E2842DBEB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EFDDC90-043B-574E-8FA7-F26E1BE50FCF}" type="slidenum">
              <a:rPr lang="en-US" altLang="en-US" sz="1400"/>
              <a:pPr>
                <a:spcBef>
                  <a:spcPct val="0"/>
                </a:spcBef>
                <a:buFontTx/>
                <a:buNone/>
              </a:pPr>
              <a:t>12</a:t>
            </a:fld>
            <a:endParaRPr lang="en-US" altLang="en-US" sz="1400" dirty="0"/>
          </a:p>
        </p:txBody>
      </p:sp>
      <p:grpSp>
        <p:nvGrpSpPr>
          <p:cNvPr id="36866" name="Group 67">
            <a:extLst>
              <a:ext uri="{FF2B5EF4-FFF2-40B4-BE49-F238E27FC236}">
                <a16:creationId xmlns:a16="http://schemas.microsoft.com/office/drawing/2014/main" id="{E859DF4B-FB8F-BB48-8205-07FD7B30BC6D}"/>
              </a:ext>
            </a:extLst>
          </p:cNvPr>
          <p:cNvGrpSpPr>
            <a:grpSpLocks/>
          </p:cNvGrpSpPr>
          <p:nvPr/>
        </p:nvGrpSpPr>
        <p:grpSpPr bwMode="auto">
          <a:xfrm>
            <a:off x="458788" y="446088"/>
            <a:ext cx="8229600" cy="5719762"/>
            <a:chOff x="289" y="281"/>
            <a:chExt cx="5184" cy="3603"/>
          </a:xfrm>
        </p:grpSpPr>
        <p:sp>
          <p:nvSpPr>
            <p:cNvPr id="36867" name="Rectangle 2">
              <a:extLst>
                <a:ext uri="{FF2B5EF4-FFF2-40B4-BE49-F238E27FC236}">
                  <a16:creationId xmlns:a16="http://schemas.microsoft.com/office/drawing/2014/main" id="{946BD1C2-0943-BC40-985A-DFD3129E70D1}"/>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Internal Structure</a:t>
              </a:r>
            </a:p>
          </p:txBody>
        </p:sp>
        <p:sp>
          <p:nvSpPr>
            <p:cNvPr id="36868" name="Text Box 3">
              <a:extLst>
                <a:ext uri="{FF2B5EF4-FFF2-40B4-BE49-F238E27FC236}">
                  <a16:creationId xmlns:a16="http://schemas.microsoft.com/office/drawing/2014/main" id="{31126353-DC8E-B844-9E48-3E79ABC08682}"/>
                </a:ext>
              </a:extLst>
            </p:cNvPr>
            <p:cNvSpPr txBox="1">
              <a:spLocks noChangeArrowheads="1"/>
            </p:cNvSpPr>
            <p:nvPr/>
          </p:nvSpPr>
          <p:spPr bwMode="auto">
            <a:xfrm>
              <a:off x="515" y="970"/>
              <a:ext cx="4613" cy="1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A cross-section through the kidney reveals two distinct regions of tissues:</a:t>
              </a:r>
            </a:p>
            <a:p>
              <a:pPr lvl="1" eaLnBrk="1" hangingPunct="1">
                <a:lnSpc>
                  <a:spcPct val="85000"/>
                </a:lnSpc>
                <a:spcBef>
                  <a:spcPct val="0"/>
                </a:spcBef>
                <a:spcAft>
                  <a:spcPts val="500"/>
                </a:spcAft>
                <a:buSzPct val="80000"/>
                <a:buFontTx/>
                <a:buChar char="-"/>
              </a:pPr>
              <a:r>
                <a:rPr lang="en-US" altLang="en-US" sz="1800" baseline="0" dirty="0"/>
                <a:t>An outer, light red area known as the renal cortex.</a:t>
              </a:r>
            </a:p>
            <a:p>
              <a:pPr lvl="1" eaLnBrk="1" hangingPunct="1">
                <a:lnSpc>
                  <a:spcPct val="85000"/>
                </a:lnSpc>
                <a:spcBef>
                  <a:spcPct val="0"/>
                </a:spcBef>
                <a:spcAft>
                  <a:spcPts val="1200"/>
                </a:spcAft>
                <a:buSzPct val="80000"/>
                <a:buFontTx/>
                <a:buChar char="-"/>
              </a:pPr>
              <a:r>
                <a:rPr lang="en-US" altLang="en-US" sz="1800" baseline="0" dirty="0"/>
                <a:t>A deeper, darker reddish-brown inner region called the renal medulla.</a:t>
              </a:r>
            </a:p>
            <a:p>
              <a:pPr eaLnBrk="1" hangingPunct="1">
                <a:lnSpc>
                  <a:spcPct val="85000"/>
                </a:lnSpc>
                <a:spcBef>
                  <a:spcPct val="0"/>
                </a:spcBef>
                <a:spcAft>
                  <a:spcPct val="50000"/>
                </a:spcAft>
                <a:buSzPct val="80000"/>
              </a:pPr>
              <a:r>
                <a:rPr lang="en-US" altLang="en-US" sz="1800" baseline="0" dirty="0"/>
                <a:t>The renal medulla consists of several cone-shaped structures called renal pyramids.</a:t>
              </a:r>
            </a:p>
          </p:txBody>
        </p:sp>
        <p:grpSp>
          <p:nvGrpSpPr>
            <p:cNvPr id="36869" name="Group 66">
              <a:extLst>
                <a:ext uri="{FF2B5EF4-FFF2-40B4-BE49-F238E27FC236}">
                  <a16:creationId xmlns:a16="http://schemas.microsoft.com/office/drawing/2014/main" id="{739D55AC-E553-F74F-8BB1-828715319676}"/>
                </a:ext>
              </a:extLst>
            </p:cNvPr>
            <p:cNvGrpSpPr>
              <a:grpSpLocks/>
            </p:cNvGrpSpPr>
            <p:nvPr/>
          </p:nvGrpSpPr>
          <p:grpSpPr bwMode="auto">
            <a:xfrm>
              <a:off x="582" y="3671"/>
              <a:ext cx="2993" cy="213"/>
              <a:chOff x="582" y="3671"/>
              <a:chExt cx="2993" cy="213"/>
            </a:xfrm>
          </p:grpSpPr>
          <p:grpSp>
            <p:nvGrpSpPr>
              <p:cNvPr id="36870" name="Group 52">
                <a:extLst>
                  <a:ext uri="{FF2B5EF4-FFF2-40B4-BE49-F238E27FC236}">
                    <a16:creationId xmlns:a16="http://schemas.microsoft.com/office/drawing/2014/main" id="{C88D80C8-C2A8-FD4D-B553-FEEE4CAE8EB7}"/>
                  </a:ext>
                </a:extLst>
              </p:cNvPr>
              <p:cNvGrpSpPr>
                <a:grpSpLocks/>
              </p:cNvGrpSpPr>
              <p:nvPr/>
            </p:nvGrpSpPr>
            <p:grpSpPr bwMode="auto">
              <a:xfrm>
                <a:off x="2844" y="3671"/>
                <a:ext cx="731" cy="213"/>
                <a:chOff x="2844" y="3671"/>
                <a:chExt cx="731" cy="213"/>
              </a:xfrm>
            </p:grpSpPr>
            <p:sp>
              <p:nvSpPr>
                <p:cNvPr id="36881" name="Rectangle 53">
                  <a:extLst>
                    <a:ext uri="{FF2B5EF4-FFF2-40B4-BE49-F238E27FC236}">
                      <a16:creationId xmlns:a16="http://schemas.microsoft.com/office/drawing/2014/main" id="{E1BC9C85-14E9-124F-AC98-DCB40A471D66}"/>
                    </a:ext>
                  </a:extLst>
                </p:cNvPr>
                <p:cNvSpPr>
                  <a:spLocks noChangeArrowheads="1"/>
                </p:cNvSpPr>
                <p:nvPr/>
              </p:nvSpPr>
              <p:spPr bwMode="auto">
                <a:xfrm>
                  <a:off x="2844" y="3671"/>
                  <a:ext cx="731" cy="213"/>
                </a:xfrm>
                <a:prstGeom prst="rect">
                  <a:avLst/>
                </a:prstGeom>
                <a:solidFill>
                  <a:schemeClr val="accent1"/>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6882" name="Text Box 54">
                  <a:extLst>
                    <a:ext uri="{FF2B5EF4-FFF2-40B4-BE49-F238E27FC236}">
                      <a16:creationId xmlns:a16="http://schemas.microsoft.com/office/drawing/2014/main" id="{DAFDED8C-4330-2E42-9866-652991CE6404}"/>
                    </a:ext>
                  </a:extLst>
                </p:cNvPr>
                <p:cNvSpPr txBox="1">
                  <a:spLocks noChangeArrowheads="1"/>
                </p:cNvSpPr>
                <p:nvPr/>
              </p:nvSpPr>
              <p:spPr bwMode="auto">
                <a:xfrm>
                  <a:off x="2888" y="3687"/>
                  <a:ext cx="642"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Figure 26.3</a:t>
                  </a:r>
                </a:p>
              </p:txBody>
            </p:sp>
          </p:grpSp>
          <p:grpSp>
            <p:nvGrpSpPr>
              <p:cNvPr id="36871" name="Group 56">
                <a:extLst>
                  <a:ext uri="{FF2B5EF4-FFF2-40B4-BE49-F238E27FC236}">
                    <a16:creationId xmlns:a16="http://schemas.microsoft.com/office/drawing/2014/main" id="{5EA54CAA-1445-EA45-A8E7-67D477EFCF30}"/>
                  </a:ext>
                </a:extLst>
              </p:cNvPr>
              <p:cNvGrpSpPr>
                <a:grpSpLocks/>
              </p:cNvGrpSpPr>
              <p:nvPr/>
            </p:nvGrpSpPr>
            <p:grpSpPr bwMode="auto">
              <a:xfrm>
                <a:off x="582" y="3671"/>
                <a:ext cx="1992" cy="213"/>
                <a:chOff x="582" y="3671"/>
                <a:chExt cx="1992" cy="213"/>
              </a:xfrm>
            </p:grpSpPr>
            <p:grpSp>
              <p:nvGrpSpPr>
                <p:cNvPr id="36872" name="Group 57">
                  <a:extLst>
                    <a:ext uri="{FF2B5EF4-FFF2-40B4-BE49-F238E27FC236}">
                      <a16:creationId xmlns:a16="http://schemas.microsoft.com/office/drawing/2014/main" id="{53C1A0E4-1728-6D4E-88EF-99AC15202510}"/>
                    </a:ext>
                  </a:extLst>
                </p:cNvPr>
                <p:cNvGrpSpPr>
                  <a:grpSpLocks/>
                </p:cNvGrpSpPr>
                <p:nvPr/>
              </p:nvGrpSpPr>
              <p:grpSpPr bwMode="auto">
                <a:xfrm>
                  <a:off x="582" y="3671"/>
                  <a:ext cx="616" cy="213"/>
                  <a:chOff x="582" y="3671"/>
                  <a:chExt cx="616" cy="213"/>
                </a:xfrm>
              </p:grpSpPr>
              <p:sp>
                <p:nvSpPr>
                  <p:cNvPr id="36879" name="Rectangle 58">
                    <a:extLst>
                      <a:ext uri="{FF2B5EF4-FFF2-40B4-BE49-F238E27FC236}">
                        <a16:creationId xmlns:a16="http://schemas.microsoft.com/office/drawing/2014/main" id="{A1EE09E9-4360-1146-8036-6B557E06C7CC}"/>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6880" name="Text Box 59">
                    <a:extLst>
                      <a:ext uri="{FF2B5EF4-FFF2-40B4-BE49-F238E27FC236}">
                        <a16:creationId xmlns:a16="http://schemas.microsoft.com/office/drawing/2014/main" id="{88B8B0E6-65CF-3C4B-98AC-7FF172DFACD9}"/>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983</a:t>
                    </a:r>
                    <a:endParaRPr lang="en-US" altLang="en-US" sz="1800" baseline="0" dirty="0"/>
                  </a:p>
                </p:txBody>
              </p:sp>
            </p:grpSp>
            <p:grpSp>
              <p:nvGrpSpPr>
                <p:cNvPr id="36873" name="Group 60">
                  <a:extLst>
                    <a:ext uri="{FF2B5EF4-FFF2-40B4-BE49-F238E27FC236}">
                      <a16:creationId xmlns:a16="http://schemas.microsoft.com/office/drawing/2014/main" id="{B8CBA55C-733E-EF47-9751-795DA5D8CAE5}"/>
                    </a:ext>
                  </a:extLst>
                </p:cNvPr>
                <p:cNvGrpSpPr>
                  <a:grpSpLocks/>
                </p:cNvGrpSpPr>
                <p:nvPr/>
              </p:nvGrpSpPr>
              <p:grpSpPr bwMode="auto">
                <a:xfrm>
                  <a:off x="1265" y="3671"/>
                  <a:ext cx="629" cy="213"/>
                  <a:chOff x="1265" y="3671"/>
                  <a:chExt cx="629" cy="213"/>
                </a:xfrm>
              </p:grpSpPr>
              <p:sp>
                <p:nvSpPr>
                  <p:cNvPr id="36877" name="Rectangle 61">
                    <a:extLst>
                      <a:ext uri="{FF2B5EF4-FFF2-40B4-BE49-F238E27FC236}">
                        <a16:creationId xmlns:a16="http://schemas.microsoft.com/office/drawing/2014/main" id="{4147D3EA-71B5-C840-ADF3-243AEF315E7F}"/>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6878" name="Text Box 62">
                    <a:extLst>
                      <a:ext uri="{FF2B5EF4-FFF2-40B4-BE49-F238E27FC236}">
                        <a16:creationId xmlns:a16="http://schemas.microsoft.com/office/drawing/2014/main" id="{1994BF52-1FC2-8840-AFD0-61103721B3E1}"/>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1069</a:t>
                    </a:r>
                    <a:endParaRPr lang="en-US" altLang="en-US" sz="1800" baseline="0" dirty="0"/>
                  </a:p>
                </p:txBody>
              </p:sp>
            </p:grpSp>
            <p:grpSp>
              <p:nvGrpSpPr>
                <p:cNvPr id="36874" name="Group 63">
                  <a:extLst>
                    <a:ext uri="{FF2B5EF4-FFF2-40B4-BE49-F238E27FC236}">
                      <a16:creationId xmlns:a16="http://schemas.microsoft.com/office/drawing/2014/main" id="{D8BFAA1E-7BD8-444A-84DA-27029C8039D5}"/>
                    </a:ext>
                  </a:extLst>
                </p:cNvPr>
                <p:cNvGrpSpPr>
                  <a:grpSpLocks/>
                </p:cNvGrpSpPr>
                <p:nvPr/>
              </p:nvGrpSpPr>
              <p:grpSpPr bwMode="auto">
                <a:xfrm>
                  <a:off x="1955" y="3671"/>
                  <a:ext cx="619" cy="213"/>
                  <a:chOff x="1955" y="3671"/>
                  <a:chExt cx="619" cy="213"/>
                </a:xfrm>
              </p:grpSpPr>
              <p:sp>
                <p:nvSpPr>
                  <p:cNvPr id="36875" name="Rectangle 64">
                    <a:extLst>
                      <a:ext uri="{FF2B5EF4-FFF2-40B4-BE49-F238E27FC236}">
                        <a16:creationId xmlns:a16="http://schemas.microsoft.com/office/drawing/2014/main" id="{1DBA5FC1-D12F-3E4D-8A99-8A79AE96D567}"/>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6876" name="Text Box 65">
                    <a:extLst>
                      <a:ext uri="{FF2B5EF4-FFF2-40B4-BE49-F238E27FC236}">
                        <a16:creationId xmlns:a16="http://schemas.microsoft.com/office/drawing/2014/main" id="{59F66439-0102-4D46-A6C5-3A8CC9ADC937}"/>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1022</a:t>
                    </a:r>
                    <a:endParaRPr lang="en-US" altLang="en-US" sz="1800" baseline="0" dirty="0"/>
                  </a:p>
                </p:txBody>
              </p:sp>
            </p:grpSp>
          </p:grpSp>
        </p:grpSp>
      </p:grpSp>
    </p:spTree>
  </p:cSld>
  <p:clrMapOvr>
    <a:masterClrMapping/>
  </p:clrMapOvr>
  <p:transition spd="med"/>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Slide Number Placeholder 5">
            <a:extLst>
              <a:ext uri="{FF2B5EF4-FFF2-40B4-BE49-F238E27FC236}">
                <a16:creationId xmlns:a16="http://schemas.microsoft.com/office/drawing/2014/main" id="{1A4B990B-F3D3-6F4F-B0C0-96F39CE0F5C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D9B0176-0F2B-1A47-A903-9502DA6518C9}" type="slidenum">
              <a:rPr lang="en-US" altLang="en-US" sz="1400"/>
              <a:pPr>
                <a:spcBef>
                  <a:spcPct val="0"/>
                </a:spcBef>
                <a:buFontTx/>
                <a:buNone/>
              </a:pPr>
              <a:t>120</a:t>
            </a:fld>
            <a:endParaRPr lang="en-US" altLang="en-US" sz="1400" dirty="0"/>
          </a:p>
        </p:txBody>
      </p:sp>
      <p:grpSp>
        <p:nvGrpSpPr>
          <p:cNvPr id="256002" name="Group 36">
            <a:extLst>
              <a:ext uri="{FF2B5EF4-FFF2-40B4-BE49-F238E27FC236}">
                <a16:creationId xmlns:a16="http://schemas.microsoft.com/office/drawing/2014/main" id="{1A9B3C31-93F4-4E42-A3DD-E265207A8009}"/>
              </a:ext>
            </a:extLst>
          </p:cNvPr>
          <p:cNvGrpSpPr>
            <a:grpSpLocks/>
          </p:cNvGrpSpPr>
          <p:nvPr/>
        </p:nvGrpSpPr>
        <p:grpSpPr bwMode="auto">
          <a:xfrm>
            <a:off x="458788" y="446088"/>
            <a:ext cx="8229600" cy="5719762"/>
            <a:chOff x="289" y="281"/>
            <a:chExt cx="5184" cy="3603"/>
          </a:xfrm>
        </p:grpSpPr>
        <p:sp>
          <p:nvSpPr>
            <p:cNvPr id="256003" name="Rectangle 3">
              <a:extLst>
                <a:ext uri="{FF2B5EF4-FFF2-40B4-BE49-F238E27FC236}">
                  <a16:creationId xmlns:a16="http://schemas.microsoft.com/office/drawing/2014/main" id="{75A779A5-AF67-4140-934F-5F0254923693}"/>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Aging Effects</a:t>
              </a:r>
              <a:endParaRPr lang="en-US" altLang="en-US" sz="4400" baseline="0" dirty="0">
                <a:solidFill>
                  <a:schemeClr val="tx2"/>
                </a:solidFill>
              </a:endParaRPr>
            </a:p>
          </p:txBody>
        </p:sp>
        <p:sp>
          <p:nvSpPr>
            <p:cNvPr id="256004" name="Text Box 4">
              <a:extLst>
                <a:ext uri="{FF2B5EF4-FFF2-40B4-BE49-F238E27FC236}">
                  <a16:creationId xmlns:a16="http://schemas.microsoft.com/office/drawing/2014/main" id="{33C64756-C16B-FE45-9E9F-171DEEE54FA6}"/>
                </a:ext>
              </a:extLst>
            </p:cNvPr>
            <p:cNvSpPr txBox="1">
              <a:spLocks noChangeArrowheads="1"/>
            </p:cNvSpPr>
            <p:nvPr/>
          </p:nvSpPr>
          <p:spPr bwMode="auto">
            <a:xfrm>
              <a:off x="515" y="970"/>
              <a:ext cx="4751" cy="1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With aging, the kidneys shrink in size, have less blood flow, and filter less blood.</a:t>
              </a:r>
            </a:p>
            <a:p>
              <a:pPr eaLnBrk="1" hangingPunct="1">
                <a:lnSpc>
                  <a:spcPct val="85000"/>
                </a:lnSpc>
                <a:spcBef>
                  <a:spcPct val="0"/>
                </a:spcBef>
                <a:spcAft>
                  <a:spcPts val="900"/>
                </a:spcAft>
                <a:buSzPct val="80000"/>
              </a:pPr>
              <a:r>
                <a:rPr lang="en-US" altLang="en-US" sz="1800" baseline="0" dirty="0"/>
                <a:t>Kidney mass decreases from an average of about 300 grams in 20-year-olds to 200 grams in 80-year-olds.</a:t>
              </a:r>
            </a:p>
            <a:p>
              <a:pPr eaLnBrk="1" hangingPunct="1">
                <a:lnSpc>
                  <a:spcPct val="85000"/>
                </a:lnSpc>
                <a:spcBef>
                  <a:spcPct val="0"/>
                </a:spcBef>
                <a:spcAft>
                  <a:spcPts val="900"/>
                </a:spcAft>
                <a:buSzPct val="80000"/>
              </a:pPr>
              <a:r>
                <a:rPr lang="en-US" altLang="en-US" sz="1800" baseline="0" dirty="0"/>
                <a:t>Reduced blood flow may be due to damaged or decreased numbers of glomeruli and other blood vessels.</a:t>
              </a:r>
            </a:p>
            <a:p>
              <a:pPr eaLnBrk="1" hangingPunct="1">
                <a:lnSpc>
                  <a:spcPct val="85000"/>
                </a:lnSpc>
                <a:spcBef>
                  <a:spcPct val="0"/>
                </a:spcBef>
                <a:spcAft>
                  <a:spcPts val="900"/>
                </a:spcAft>
                <a:buSzPct val="80000"/>
              </a:pPr>
              <a:r>
                <a:rPr lang="en-US" altLang="en-US" sz="1800" baseline="0" dirty="0"/>
                <a:t>Glomerular filtration rate decreases by about 50 percent between the ages of 40 and 70.</a:t>
              </a:r>
            </a:p>
            <a:p>
              <a:pPr eaLnBrk="1" hangingPunct="1">
                <a:lnSpc>
                  <a:spcPct val="85000"/>
                </a:lnSpc>
                <a:spcBef>
                  <a:spcPct val="0"/>
                </a:spcBef>
                <a:spcAft>
                  <a:spcPct val="50000"/>
                </a:spcAft>
                <a:buSzPct val="80000"/>
              </a:pPr>
              <a:r>
                <a:rPr lang="en-US" altLang="en-US" sz="1800" baseline="0" dirty="0"/>
                <a:t>By age 80, about 40 percent of the glomeruli no longer function, which reduces filtration, reabsorption, and secretion.</a:t>
              </a:r>
            </a:p>
          </p:txBody>
        </p:sp>
        <p:grpSp>
          <p:nvGrpSpPr>
            <p:cNvPr id="256005" name="Group 25">
              <a:extLst>
                <a:ext uri="{FF2B5EF4-FFF2-40B4-BE49-F238E27FC236}">
                  <a16:creationId xmlns:a16="http://schemas.microsoft.com/office/drawing/2014/main" id="{1B7E6877-5C6E-064A-A239-5C2338B74A64}"/>
                </a:ext>
              </a:extLst>
            </p:cNvPr>
            <p:cNvGrpSpPr>
              <a:grpSpLocks/>
            </p:cNvGrpSpPr>
            <p:nvPr/>
          </p:nvGrpSpPr>
          <p:grpSpPr bwMode="auto">
            <a:xfrm>
              <a:off x="580" y="3671"/>
              <a:ext cx="1994" cy="213"/>
              <a:chOff x="580" y="3671"/>
              <a:chExt cx="1994" cy="213"/>
            </a:xfrm>
          </p:grpSpPr>
          <p:grpSp>
            <p:nvGrpSpPr>
              <p:cNvPr id="256006" name="Group 26">
                <a:extLst>
                  <a:ext uri="{FF2B5EF4-FFF2-40B4-BE49-F238E27FC236}">
                    <a16:creationId xmlns:a16="http://schemas.microsoft.com/office/drawing/2014/main" id="{ED0CB05E-B96D-244F-8822-020429AE27A3}"/>
                  </a:ext>
                </a:extLst>
              </p:cNvPr>
              <p:cNvGrpSpPr>
                <a:grpSpLocks/>
              </p:cNvGrpSpPr>
              <p:nvPr/>
            </p:nvGrpSpPr>
            <p:grpSpPr bwMode="auto">
              <a:xfrm>
                <a:off x="580" y="3671"/>
                <a:ext cx="619" cy="213"/>
                <a:chOff x="580" y="3671"/>
                <a:chExt cx="619" cy="213"/>
              </a:xfrm>
            </p:grpSpPr>
            <p:sp>
              <p:nvSpPr>
                <p:cNvPr id="256013" name="Rectangle 27">
                  <a:extLst>
                    <a:ext uri="{FF2B5EF4-FFF2-40B4-BE49-F238E27FC236}">
                      <a16:creationId xmlns:a16="http://schemas.microsoft.com/office/drawing/2014/main" id="{618685F5-41F6-644D-844D-7A8F63A9389F}"/>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56014" name="Text Box 28">
                  <a:extLst>
                    <a:ext uri="{FF2B5EF4-FFF2-40B4-BE49-F238E27FC236}">
                      <a16:creationId xmlns:a16="http://schemas.microsoft.com/office/drawing/2014/main" id="{C0B8392C-24A0-E640-BDF0-14BB62072AEE}"/>
                    </a:ext>
                  </a:extLst>
                </p:cNvPr>
                <p:cNvSpPr txBox="1">
                  <a:spLocks noChangeArrowheads="1"/>
                </p:cNvSpPr>
                <p:nvPr/>
              </p:nvSpPr>
              <p:spPr bwMode="auto">
                <a:xfrm>
                  <a:off x="580" y="3689"/>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1016</a:t>
                  </a:r>
                  <a:endParaRPr lang="en-US" altLang="en-US" sz="1800" baseline="0" dirty="0"/>
                </a:p>
              </p:txBody>
            </p:sp>
          </p:grpSp>
          <p:grpSp>
            <p:nvGrpSpPr>
              <p:cNvPr id="256007" name="Group 29">
                <a:extLst>
                  <a:ext uri="{FF2B5EF4-FFF2-40B4-BE49-F238E27FC236}">
                    <a16:creationId xmlns:a16="http://schemas.microsoft.com/office/drawing/2014/main" id="{52543B6B-6DC0-BC42-A775-415B5BACAC15}"/>
                  </a:ext>
                </a:extLst>
              </p:cNvPr>
              <p:cNvGrpSpPr>
                <a:grpSpLocks/>
              </p:cNvGrpSpPr>
              <p:nvPr/>
            </p:nvGrpSpPr>
            <p:grpSpPr bwMode="auto">
              <a:xfrm>
                <a:off x="1265" y="3671"/>
                <a:ext cx="629" cy="213"/>
                <a:chOff x="1265" y="3671"/>
                <a:chExt cx="629" cy="213"/>
              </a:xfrm>
            </p:grpSpPr>
            <p:sp>
              <p:nvSpPr>
                <p:cNvPr id="256011" name="Rectangle 30">
                  <a:extLst>
                    <a:ext uri="{FF2B5EF4-FFF2-40B4-BE49-F238E27FC236}">
                      <a16:creationId xmlns:a16="http://schemas.microsoft.com/office/drawing/2014/main" id="{E0D83F39-1BEF-E644-B97A-942DF998C1C1}"/>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56012" name="Text Box 31">
                  <a:extLst>
                    <a:ext uri="{FF2B5EF4-FFF2-40B4-BE49-F238E27FC236}">
                      <a16:creationId xmlns:a16="http://schemas.microsoft.com/office/drawing/2014/main" id="{2AE764E9-C818-5341-9BC4-50165B5203F7}"/>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1103</a:t>
                  </a:r>
                  <a:endParaRPr lang="en-US" altLang="en-US" sz="1800" baseline="0" dirty="0"/>
                </a:p>
              </p:txBody>
            </p:sp>
          </p:grpSp>
          <p:grpSp>
            <p:nvGrpSpPr>
              <p:cNvPr id="256008" name="Group 32">
                <a:extLst>
                  <a:ext uri="{FF2B5EF4-FFF2-40B4-BE49-F238E27FC236}">
                    <a16:creationId xmlns:a16="http://schemas.microsoft.com/office/drawing/2014/main" id="{89773BF1-7984-0C49-AF0C-2E78BCE1D55C}"/>
                  </a:ext>
                </a:extLst>
              </p:cNvPr>
              <p:cNvGrpSpPr>
                <a:grpSpLocks/>
              </p:cNvGrpSpPr>
              <p:nvPr/>
            </p:nvGrpSpPr>
            <p:grpSpPr bwMode="auto">
              <a:xfrm>
                <a:off x="1955" y="3671"/>
                <a:ext cx="619" cy="213"/>
                <a:chOff x="1955" y="3671"/>
                <a:chExt cx="619" cy="213"/>
              </a:xfrm>
            </p:grpSpPr>
            <p:sp>
              <p:nvSpPr>
                <p:cNvPr id="256009" name="Rectangle 33">
                  <a:extLst>
                    <a:ext uri="{FF2B5EF4-FFF2-40B4-BE49-F238E27FC236}">
                      <a16:creationId xmlns:a16="http://schemas.microsoft.com/office/drawing/2014/main" id="{B91BAB35-16A0-B446-A5B3-E16343E60B2A}"/>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56010" name="Text Box 34">
                  <a:extLst>
                    <a:ext uri="{FF2B5EF4-FFF2-40B4-BE49-F238E27FC236}">
                      <a16:creationId xmlns:a16="http://schemas.microsoft.com/office/drawing/2014/main" id="{3BDE03E3-A6D5-E64C-A4F2-36D127FC84F9}"/>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1053</a:t>
                  </a:r>
                  <a:endParaRPr lang="en-US" altLang="en-US" sz="1800" baseline="0" dirty="0"/>
                </a:p>
              </p:txBody>
            </p:sp>
          </p:grpSp>
        </p:grpSp>
      </p:grpSp>
    </p:spTree>
  </p:cSld>
  <p:clrMapOvr>
    <a:masterClrMapping/>
  </p:clrMapOvr>
  <p:transition spd="med"/>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Slide Number Placeholder 5">
            <a:extLst>
              <a:ext uri="{FF2B5EF4-FFF2-40B4-BE49-F238E27FC236}">
                <a16:creationId xmlns:a16="http://schemas.microsoft.com/office/drawing/2014/main" id="{9A06430A-8600-454A-959E-42F4693D714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CBA799F-F963-8F46-9432-2B8B1E4A50FE}" type="slidenum">
              <a:rPr lang="en-US" altLang="en-US" sz="1400"/>
              <a:pPr>
                <a:spcBef>
                  <a:spcPct val="0"/>
                </a:spcBef>
                <a:buFontTx/>
                <a:buNone/>
              </a:pPr>
              <a:t>121</a:t>
            </a:fld>
            <a:endParaRPr lang="en-US" altLang="en-US" sz="1400" dirty="0"/>
          </a:p>
        </p:txBody>
      </p:sp>
      <p:grpSp>
        <p:nvGrpSpPr>
          <p:cNvPr id="258050" name="Group 55">
            <a:extLst>
              <a:ext uri="{FF2B5EF4-FFF2-40B4-BE49-F238E27FC236}">
                <a16:creationId xmlns:a16="http://schemas.microsoft.com/office/drawing/2014/main" id="{5B299752-D318-1C43-A638-0E492E0A9347}"/>
              </a:ext>
            </a:extLst>
          </p:cNvPr>
          <p:cNvGrpSpPr>
            <a:grpSpLocks/>
          </p:cNvGrpSpPr>
          <p:nvPr/>
        </p:nvGrpSpPr>
        <p:grpSpPr bwMode="auto">
          <a:xfrm>
            <a:off x="458788" y="446088"/>
            <a:ext cx="8229600" cy="5719762"/>
            <a:chOff x="289" y="281"/>
            <a:chExt cx="5184" cy="3603"/>
          </a:xfrm>
        </p:grpSpPr>
        <p:sp>
          <p:nvSpPr>
            <p:cNvPr id="258051" name="Rectangle 3">
              <a:extLst>
                <a:ext uri="{FF2B5EF4-FFF2-40B4-BE49-F238E27FC236}">
                  <a16:creationId xmlns:a16="http://schemas.microsoft.com/office/drawing/2014/main" id="{A2BF2A95-95E9-5D4C-909D-FCE8E3E92564}"/>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Aging Effects </a:t>
              </a:r>
              <a:r>
                <a:rPr lang="en-US" altLang="en-US" sz="2200" baseline="0" dirty="0">
                  <a:solidFill>
                    <a:srgbClr val="333333"/>
                  </a:solidFill>
                </a:rPr>
                <a:t>(continued)</a:t>
              </a:r>
              <a:endParaRPr lang="en-US" altLang="en-US" sz="4400" baseline="0" dirty="0">
                <a:solidFill>
                  <a:schemeClr val="tx2"/>
                </a:solidFill>
              </a:endParaRPr>
            </a:p>
          </p:txBody>
        </p:sp>
        <p:grpSp>
          <p:nvGrpSpPr>
            <p:cNvPr id="258052" name="Group 35">
              <a:extLst>
                <a:ext uri="{FF2B5EF4-FFF2-40B4-BE49-F238E27FC236}">
                  <a16:creationId xmlns:a16="http://schemas.microsoft.com/office/drawing/2014/main" id="{F1379335-83EF-5E4C-8EDA-5B16C9BF645D}"/>
                </a:ext>
              </a:extLst>
            </p:cNvPr>
            <p:cNvGrpSpPr>
              <a:grpSpLocks/>
            </p:cNvGrpSpPr>
            <p:nvPr/>
          </p:nvGrpSpPr>
          <p:grpSpPr bwMode="auto">
            <a:xfrm>
              <a:off x="515" y="970"/>
              <a:ext cx="4700" cy="1191"/>
              <a:chOff x="515" y="970"/>
              <a:chExt cx="4700" cy="1191"/>
            </a:xfrm>
          </p:grpSpPr>
          <p:sp>
            <p:nvSpPr>
              <p:cNvPr id="258063" name="Text Box 4">
                <a:extLst>
                  <a:ext uri="{FF2B5EF4-FFF2-40B4-BE49-F238E27FC236}">
                    <a16:creationId xmlns:a16="http://schemas.microsoft.com/office/drawing/2014/main" id="{1DD22AC0-21C7-BC4F-9670-EA06AB9BF43D}"/>
                  </a:ext>
                </a:extLst>
              </p:cNvPr>
              <p:cNvSpPr txBox="1">
                <a:spLocks noChangeArrowheads="1"/>
              </p:cNvSpPr>
              <p:nvPr/>
            </p:nvSpPr>
            <p:spPr bwMode="auto">
              <a:xfrm>
                <a:off x="515" y="970"/>
                <a:ext cx="4700" cy="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Acute and chronic kidney inflammations and kidney stones are more common with aging.</a:t>
                </a:r>
              </a:p>
              <a:p>
                <a:pPr eaLnBrk="1" hangingPunct="1">
                  <a:lnSpc>
                    <a:spcPct val="85000"/>
                  </a:lnSpc>
                  <a:spcBef>
                    <a:spcPct val="0"/>
                  </a:spcBef>
                  <a:spcAft>
                    <a:spcPct val="50000"/>
                  </a:spcAft>
                  <a:buSzPct val="80000"/>
                </a:pPr>
                <a:r>
                  <a:rPr lang="en-US" altLang="en-US" sz="1800" baseline="0" dirty="0"/>
                  <a:t>Older individuals can be susceptible to dehydration because the sen-sation of thirst diminishes with aging.</a:t>
                </a:r>
              </a:p>
            </p:txBody>
          </p:sp>
          <p:sp>
            <p:nvSpPr>
              <p:cNvPr id="258064" name="Text Box 8">
                <a:extLst>
                  <a:ext uri="{FF2B5EF4-FFF2-40B4-BE49-F238E27FC236}">
                    <a16:creationId xmlns:a16="http://schemas.microsoft.com/office/drawing/2014/main" id="{1C2E8EAC-495A-9A43-B992-3E0B2931C060}"/>
                  </a:ext>
                </a:extLst>
              </p:cNvPr>
              <p:cNvSpPr txBox="1">
                <a:spLocks noChangeArrowheads="1"/>
              </p:cNvSpPr>
              <p:nvPr/>
            </p:nvSpPr>
            <p:spPr bwMode="auto">
              <a:xfrm>
                <a:off x="1690" y="1747"/>
                <a:ext cx="2385" cy="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ts val="1860"/>
                  </a:lnSpc>
                  <a:spcBef>
                    <a:spcPct val="0"/>
                  </a:spcBef>
                  <a:spcAft>
                    <a:spcPts val="0"/>
                  </a:spcAft>
                  <a:buFontTx/>
                  <a:buNone/>
                </a:pPr>
                <a:r>
                  <a:rPr lang="en-US" altLang="en-US" sz="1800" baseline="0" dirty="0">
                    <a:solidFill>
                      <a:srgbClr val="941100"/>
                    </a:solidFill>
                  </a:rPr>
                  <a:t>Acute = of abrupt or sudden onset.</a:t>
                </a:r>
              </a:p>
              <a:p>
                <a:pPr algn="ctr" eaLnBrk="1" hangingPunct="1">
                  <a:lnSpc>
                    <a:spcPts val="1860"/>
                  </a:lnSpc>
                  <a:spcBef>
                    <a:spcPts val="600"/>
                  </a:spcBef>
                  <a:spcAft>
                    <a:spcPts val="0"/>
                  </a:spcAft>
                  <a:buFontTx/>
                  <a:buNone/>
                </a:pPr>
                <a:r>
                  <a:rPr lang="en-US" altLang="en-US" sz="1800" baseline="0" dirty="0">
                    <a:solidFill>
                      <a:srgbClr val="941100"/>
                    </a:solidFill>
                  </a:rPr>
                  <a:t>Chronic = persisting for a long time.</a:t>
                </a:r>
              </a:p>
            </p:txBody>
          </p:sp>
        </p:grpSp>
        <p:grpSp>
          <p:nvGrpSpPr>
            <p:cNvPr id="258053" name="Group 45">
              <a:extLst>
                <a:ext uri="{FF2B5EF4-FFF2-40B4-BE49-F238E27FC236}">
                  <a16:creationId xmlns:a16="http://schemas.microsoft.com/office/drawing/2014/main" id="{90A69027-B42A-3844-A1FE-A0FDBA5985D9}"/>
                </a:ext>
              </a:extLst>
            </p:cNvPr>
            <p:cNvGrpSpPr>
              <a:grpSpLocks/>
            </p:cNvGrpSpPr>
            <p:nvPr/>
          </p:nvGrpSpPr>
          <p:grpSpPr bwMode="auto">
            <a:xfrm>
              <a:off x="580" y="3671"/>
              <a:ext cx="1994" cy="213"/>
              <a:chOff x="580" y="3671"/>
              <a:chExt cx="1994" cy="213"/>
            </a:xfrm>
          </p:grpSpPr>
          <p:grpSp>
            <p:nvGrpSpPr>
              <p:cNvPr id="258054" name="Group 46">
                <a:extLst>
                  <a:ext uri="{FF2B5EF4-FFF2-40B4-BE49-F238E27FC236}">
                    <a16:creationId xmlns:a16="http://schemas.microsoft.com/office/drawing/2014/main" id="{82E5B842-B00A-294B-8CD5-0CBD31D1570C}"/>
                  </a:ext>
                </a:extLst>
              </p:cNvPr>
              <p:cNvGrpSpPr>
                <a:grpSpLocks/>
              </p:cNvGrpSpPr>
              <p:nvPr/>
            </p:nvGrpSpPr>
            <p:grpSpPr bwMode="auto">
              <a:xfrm>
                <a:off x="580" y="3671"/>
                <a:ext cx="619" cy="213"/>
                <a:chOff x="580" y="3671"/>
                <a:chExt cx="619" cy="213"/>
              </a:xfrm>
            </p:grpSpPr>
            <p:sp>
              <p:nvSpPr>
                <p:cNvPr id="258061" name="Rectangle 47">
                  <a:extLst>
                    <a:ext uri="{FF2B5EF4-FFF2-40B4-BE49-F238E27FC236}">
                      <a16:creationId xmlns:a16="http://schemas.microsoft.com/office/drawing/2014/main" id="{44C55B0A-40B4-FC41-82CB-946EA82A6D98}"/>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58062" name="Text Box 48">
                  <a:extLst>
                    <a:ext uri="{FF2B5EF4-FFF2-40B4-BE49-F238E27FC236}">
                      <a16:creationId xmlns:a16="http://schemas.microsoft.com/office/drawing/2014/main" id="{8CA48DCE-DAC7-D94F-AF51-E8862C8AA711}"/>
                    </a:ext>
                  </a:extLst>
                </p:cNvPr>
                <p:cNvSpPr txBox="1">
                  <a:spLocks noChangeArrowheads="1"/>
                </p:cNvSpPr>
                <p:nvPr/>
              </p:nvSpPr>
              <p:spPr bwMode="auto">
                <a:xfrm>
                  <a:off x="580" y="3689"/>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1016</a:t>
                  </a:r>
                  <a:endParaRPr lang="en-US" altLang="en-US" sz="1800" baseline="0" dirty="0"/>
                </a:p>
              </p:txBody>
            </p:sp>
          </p:grpSp>
          <p:grpSp>
            <p:nvGrpSpPr>
              <p:cNvPr id="258055" name="Group 49">
                <a:extLst>
                  <a:ext uri="{FF2B5EF4-FFF2-40B4-BE49-F238E27FC236}">
                    <a16:creationId xmlns:a16="http://schemas.microsoft.com/office/drawing/2014/main" id="{DA2EDAC5-890B-0F4E-B92F-B1DFDB14B80D}"/>
                  </a:ext>
                </a:extLst>
              </p:cNvPr>
              <p:cNvGrpSpPr>
                <a:grpSpLocks/>
              </p:cNvGrpSpPr>
              <p:nvPr/>
            </p:nvGrpSpPr>
            <p:grpSpPr bwMode="auto">
              <a:xfrm>
                <a:off x="1265" y="3671"/>
                <a:ext cx="629" cy="213"/>
                <a:chOff x="1265" y="3671"/>
                <a:chExt cx="629" cy="213"/>
              </a:xfrm>
            </p:grpSpPr>
            <p:sp>
              <p:nvSpPr>
                <p:cNvPr id="258059" name="Rectangle 50">
                  <a:extLst>
                    <a:ext uri="{FF2B5EF4-FFF2-40B4-BE49-F238E27FC236}">
                      <a16:creationId xmlns:a16="http://schemas.microsoft.com/office/drawing/2014/main" id="{02EC7B80-C047-454F-A814-3F1052086C25}"/>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58060" name="Text Box 51">
                  <a:extLst>
                    <a:ext uri="{FF2B5EF4-FFF2-40B4-BE49-F238E27FC236}">
                      <a16:creationId xmlns:a16="http://schemas.microsoft.com/office/drawing/2014/main" id="{4F088312-FA31-F14A-BF9B-BBD4C3F5CDB5}"/>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1103</a:t>
                  </a:r>
                  <a:endParaRPr lang="en-US" altLang="en-US" sz="1800" baseline="0" dirty="0"/>
                </a:p>
              </p:txBody>
            </p:sp>
          </p:grpSp>
          <p:grpSp>
            <p:nvGrpSpPr>
              <p:cNvPr id="258056" name="Group 52">
                <a:extLst>
                  <a:ext uri="{FF2B5EF4-FFF2-40B4-BE49-F238E27FC236}">
                    <a16:creationId xmlns:a16="http://schemas.microsoft.com/office/drawing/2014/main" id="{16F45EED-D554-9F43-9D01-2B5791AB2801}"/>
                  </a:ext>
                </a:extLst>
              </p:cNvPr>
              <p:cNvGrpSpPr>
                <a:grpSpLocks/>
              </p:cNvGrpSpPr>
              <p:nvPr/>
            </p:nvGrpSpPr>
            <p:grpSpPr bwMode="auto">
              <a:xfrm>
                <a:off x="1955" y="3671"/>
                <a:ext cx="619" cy="213"/>
                <a:chOff x="1955" y="3671"/>
                <a:chExt cx="619" cy="213"/>
              </a:xfrm>
            </p:grpSpPr>
            <p:sp>
              <p:nvSpPr>
                <p:cNvPr id="258057" name="Rectangle 53">
                  <a:extLst>
                    <a:ext uri="{FF2B5EF4-FFF2-40B4-BE49-F238E27FC236}">
                      <a16:creationId xmlns:a16="http://schemas.microsoft.com/office/drawing/2014/main" id="{36B4B040-12A4-BF4C-9751-AAA3BFCA83AC}"/>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58058" name="Text Box 54">
                  <a:extLst>
                    <a:ext uri="{FF2B5EF4-FFF2-40B4-BE49-F238E27FC236}">
                      <a16:creationId xmlns:a16="http://schemas.microsoft.com/office/drawing/2014/main" id="{0E132ECB-4F82-944F-A7C5-61870A6C28FB}"/>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1053</a:t>
                  </a:r>
                  <a:endParaRPr lang="en-US" altLang="en-US" sz="1800" baseline="0" dirty="0"/>
                </a:p>
              </p:txBody>
            </p:sp>
          </p:grpSp>
        </p:grpSp>
      </p:grpSp>
    </p:spTree>
  </p:cSld>
  <p:clrMapOvr>
    <a:masterClrMapping/>
  </p:clrMapOvr>
  <p:transition spd="med"/>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Slide Number Placeholder 5">
            <a:extLst>
              <a:ext uri="{FF2B5EF4-FFF2-40B4-BE49-F238E27FC236}">
                <a16:creationId xmlns:a16="http://schemas.microsoft.com/office/drawing/2014/main" id="{9389F0B5-F3E1-954A-B0B8-A0E0C729F05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223E84B-218E-C14C-BE1E-5F15D11C5F03}" type="slidenum">
              <a:rPr lang="en-US" altLang="en-US" sz="1400"/>
              <a:pPr>
                <a:spcBef>
                  <a:spcPct val="0"/>
                </a:spcBef>
                <a:buFontTx/>
                <a:buNone/>
              </a:pPr>
              <a:t>122</a:t>
            </a:fld>
            <a:endParaRPr lang="en-US" altLang="en-US" sz="1400" dirty="0"/>
          </a:p>
        </p:txBody>
      </p:sp>
      <p:grpSp>
        <p:nvGrpSpPr>
          <p:cNvPr id="260098" name="Group 37">
            <a:extLst>
              <a:ext uri="{FF2B5EF4-FFF2-40B4-BE49-F238E27FC236}">
                <a16:creationId xmlns:a16="http://schemas.microsoft.com/office/drawing/2014/main" id="{0B5E760B-C3D1-9048-998D-D6CEDC05FA8C}"/>
              </a:ext>
            </a:extLst>
          </p:cNvPr>
          <p:cNvGrpSpPr>
            <a:grpSpLocks/>
          </p:cNvGrpSpPr>
          <p:nvPr/>
        </p:nvGrpSpPr>
        <p:grpSpPr bwMode="auto">
          <a:xfrm>
            <a:off x="458788" y="446088"/>
            <a:ext cx="8229600" cy="5719762"/>
            <a:chOff x="289" y="281"/>
            <a:chExt cx="5184" cy="3603"/>
          </a:xfrm>
        </p:grpSpPr>
        <p:sp>
          <p:nvSpPr>
            <p:cNvPr id="260099" name="Rectangle 3">
              <a:extLst>
                <a:ext uri="{FF2B5EF4-FFF2-40B4-BE49-F238E27FC236}">
                  <a16:creationId xmlns:a16="http://schemas.microsoft.com/office/drawing/2014/main" id="{CC3FD2B4-F8CC-4247-8B2F-844E67ACF20E}"/>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Aging Effects </a:t>
              </a:r>
              <a:r>
                <a:rPr lang="en-US" altLang="en-US" sz="2200" baseline="0" dirty="0">
                  <a:solidFill>
                    <a:srgbClr val="333333"/>
                  </a:solidFill>
                </a:rPr>
                <a:t>(continued)</a:t>
              </a:r>
              <a:endParaRPr lang="en-US" altLang="en-US" sz="4400" baseline="0" dirty="0">
                <a:solidFill>
                  <a:schemeClr val="tx2"/>
                </a:solidFill>
              </a:endParaRPr>
            </a:p>
          </p:txBody>
        </p:sp>
        <p:sp>
          <p:nvSpPr>
            <p:cNvPr id="260100" name="Text Box 4">
              <a:extLst>
                <a:ext uri="{FF2B5EF4-FFF2-40B4-BE49-F238E27FC236}">
                  <a16:creationId xmlns:a16="http://schemas.microsoft.com/office/drawing/2014/main" id="{B98333D9-FC95-6F4D-8256-0DAC4897D7C0}"/>
                </a:ext>
              </a:extLst>
            </p:cNvPr>
            <p:cNvSpPr txBox="1">
              <a:spLocks noChangeArrowheads="1"/>
            </p:cNvSpPr>
            <p:nvPr/>
          </p:nvSpPr>
          <p:spPr bwMode="auto">
            <a:xfrm>
              <a:off x="515" y="970"/>
              <a:ext cx="4564" cy="1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The urinary bladder decreases in size and capacity with aging, and its smooth muscles weaken.</a:t>
              </a:r>
            </a:p>
            <a:p>
              <a:pPr eaLnBrk="1" hangingPunct="1">
                <a:lnSpc>
                  <a:spcPct val="85000"/>
                </a:lnSpc>
                <a:spcBef>
                  <a:spcPct val="0"/>
                </a:spcBef>
                <a:spcAft>
                  <a:spcPts val="900"/>
                </a:spcAft>
                <a:buSzPct val="80000"/>
              </a:pPr>
              <a:r>
                <a:rPr lang="en-US" altLang="en-US" sz="1800" baseline="0" dirty="0"/>
                <a:t>Urinary tract infections and other urinary problems are more com-mon in older people including:</a:t>
              </a:r>
            </a:p>
            <a:p>
              <a:pPr lvl="1" eaLnBrk="1" hangingPunct="1">
                <a:lnSpc>
                  <a:spcPts val="1860"/>
                </a:lnSpc>
                <a:spcBef>
                  <a:spcPct val="0"/>
                </a:spcBef>
                <a:spcAft>
                  <a:spcPts val="500"/>
                </a:spcAft>
                <a:buSzPct val="80000"/>
                <a:buFontTx/>
                <a:buChar char="-"/>
              </a:pPr>
              <a:r>
                <a:rPr lang="en-US" altLang="en-US" sz="1800" baseline="0" dirty="0"/>
                <a:t>Polyuria—excessive urine production</a:t>
              </a:r>
            </a:p>
            <a:p>
              <a:pPr lvl="1" eaLnBrk="1" hangingPunct="1">
                <a:lnSpc>
                  <a:spcPts val="1860"/>
                </a:lnSpc>
                <a:spcBef>
                  <a:spcPct val="0"/>
                </a:spcBef>
                <a:spcAft>
                  <a:spcPts val="500"/>
                </a:spcAft>
                <a:buSzPct val="80000"/>
                <a:buFontTx/>
                <a:buChar char="-"/>
              </a:pPr>
              <a:r>
                <a:rPr lang="en-US" altLang="en-US" sz="1800" baseline="0" dirty="0"/>
                <a:t>Nocturia—excessive urination at night</a:t>
              </a:r>
            </a:p>
            <a:p>
              <a:pPr lvl="1" eaLnBrk="1" hangingPunct="1">
                <a:lnSpc>
                  <a:spcPts val="1860"/>
                </a:lnSpc>
                <a:spcBef>
                  <a:spcPct val="0"/>
                </a:spcBef>
                <a:spcAft>
                  <a:spcPts val="500"/>
                </a:spcAft>
                <a:buSzPct val="80000"/>
                <a:buFontTx/>
                <a:buChar char="-"/>
              </a:pPr>
              <a:r>
                <a:rPr lang="en-US" altLang="en-US" sz="1800" baseline="0" dirty="0"/>
                <a:t>Increased frequency of urination at all times</a:t>
              </a:r>
            </a:p>
            <a:p>
              <a:pPr lvl="1" eaLnBrk="1" hangingPunct="1">
                <a:lnSpc>
                  <a:spcPts val="1860"/>
                </a:lnSpc>
                <a:spcBef>
                  <a:spcPct val="0"/>
                </a:spcBef>
                <a:spcAft>
                  <a:spcPts val="500"/>
                </a:spcAft>
                <a:buSzPct val="80000"/>
                <a:buFontTx/>
                <a:buChar char="-"/>
              </a:pPr>
              <a:r>
                <a:rPr lang="en-US" altLang="en-US" sz="1800" baseline="0" dirty="0"/>
                <a:t>Dysuria—painful urination </a:t>
              </a:r>
            </a:p>
            <a:p>
              <a:pPr lvl="1" eaLnBrk="1" hangingPunct="1">
                <a:lnSpc>
                  <a:spcPts val="1860"/>
                </a:lnSpc>
                <a:spcBef>
                  <a:spcPct val="0"/>
                </a:spcBef>
                <a:spcAft>
                  <a:spcPts val="500"/>
                </a:spcAft>
                <a:buSzPct val="80000"/>
                <a:buFontTx/>
                <a:buChar char="-"/>
              </a:pPr>
              <a:r>
                <a:rPr lang="en-US" altLang="en-US" sz="1800" baseline="0" dirty="0"/>
                <a:t>Urinary retention or urinary incontinence</a:t>
              </a:r>
            </a:p>
            <a:p>
              <a:pPr lvl="1" eaLnBrk="1" hangingPunct="1">
                <a:lnSpc>
                  <a:spcPct val="85000"/>
                </a:lnSpc>
                <a:spcBef>
                  <a:spcPct val="0"/>
                </a:spcBef>
                <a:spcAft>
                  <a:spcPct val="30000"/>
                </a:spcAft>
                <a:buSzPct val="80000"/>
                <a:buFontTx/>
                <a:buChar char="-"/>
              </a:pPr>
              <a:r>
                <a:rPr lang="en-US" altLang="en-US" sz="1800" baseline="0" dirty="0"/>
                <a:t>Hematuria—blood in the urine</a:t>
              </a:r>
            </a:p>
          </p:txBody>
        </p:sp>
        <p:grpSp>
          <p:nvGrpSpPr>
            <p:cNvPr id="260101" name="Group 27">
              <a:extLst>
                <a:ext uri="{FF2B5EF4-FFF2-40B4-BE49-F238E27FC236}">
                  <a16:creationId xmlns:a16="http://schemas.microsoft.com/office/drawing/2014/main" id="{D79EA204-0EA0-4248-880C-A3EEE663E150}"/>
                </a:ext>
              </a:extLst>
            </p:cNvPr>
            <p:cNvGrpSpPr>
              <a:grpSpLocks/>
            </p:cNvGrpSpPr>
            <p:nvPr/>
          </p:nvGrpSpPr>
          <p:grpSpPr bwMode="auto">
            <a:xfrm>
              <a:off x="580" y="3671"/>
              <a:ext cx="1994" cy="213"/>
              <a:chOff x="580" y="3671"/>
              <a:chExt cx="1994" cy="213"/>
            </a:xfrm>
          </p:grpSpPr>
          <p:grpSp>
            <p:nvGrpSpPr>
              <p:cNvPr id="260102" name="Group 28">
                <a:extLst>
                  <a:ext uri="{FF2B5EF4-FFF2-40B4-BE49-F238E27FC236}">
                    <a16:creationId xmlns:a16="http://schemas.microsoft.com/office/drawing/2014/main" id="{7BE9EBB1-A251-AA47-9D44-7627A2EE2AC2}"/>
                  </a:ext>
                </a:extLst>
              </p:cNvPr>
              <p:cNvGrpSpPr>
                <a:grpSpLocks/>
              </p:cNvGrpSpPr>
              <p:nvPr/>
            </p:nvGrpSpPr>
            <p:grpSpPr bwMode="auto">
              <a:xfrm>
                <a:off x="580" y="3671"/>
                <a:ext cx="619" cy="213"/>
                <a:chOff x="580" y="3671"/>
                <a:chExt cx="619" cy="213"/>
              </a:xfrm>
            </p:grpSpPr>
            <p:sp>
              <p:nvSpPr>
                <p:cNvPr id="260109" name="Rectangle 29">
                  <a:extLst>
                    <a:ext uri="{FF2B5EF4-FFF2-40B4-BE49-F238E27FC236}">
                      <a16:creationId xmlns:a16="http://schemas.microsoft.com/office/drawing/2014/main" id="{9B242890-ED33-8145-B993-87B48F9018C0}"/>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60110" name="Text Box 30">
                  <a:extLst>
                    <a:ext uri="{FF2B5EF4-FFF2-40B4-BE49-F238E27FC236}">
                      <a16:creationId xmlns:a16="http://schemas.microsoft.com/office/drawing/2014/main" id="{177331D6-987E-A44A-B5EC-088ACCFC76DE}"/>
                    </a:ext>
                  </a:extLst>
                </p:cNvPr>
                <p:cNvSpPr txBox="1">
                  <a:spLocks noChangeArrowheads="1"/>
                </p:cNvSpPr>
                <p:nvPr/>
              </p:nvSpPr>
              <p:spPr bwMode="auto">
                <a:xfrm>
                  <a:off x="580" y="3689"/>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1016</a:t>
                  </a:r>
                  <a:endParaRPr lang="en-US" altLang="en-US" sz="1800" baseline="0" dirty="0"/>
                </a:p>
              </p:txBody>
            </p:sp>
          </p:grpSp>
          <p:grpSp>
            <p:nvGrpSpPr>
              <p:cNvPr id="260103" name="Group 31">
                <a:extLst>
                  <a:ext uri="{FF2B5EF4-FFF2-40B4-BE49-F238E27FC236}">
                    <a16:creationId xmlns:a16="http://schemas.microsoft.com/office/drawing/2014/main" id="{DCB5ACD3-E21A-DD40-B078-BADCA615FAB0}"/>
                  </a:ext>
                </a:extLst>
              </p:cNvPr>
              <p:cNvGrpSpPr>
                <a:grpSpLocks/>
              </p:cNvGrpSpPr>
              <p:nvPr/>
            </p:nvGrpSpPr>
            <p:grpSpPr bwMode="auto">
              <a:xfrm>
                <a:off x="1265" y="3671"/>
                <a:ext cx="629" cy="213"/>
                <a:chOff x="1265" y="3671"/>
                <a:chExt cx="629" cy="213"/>
              </a:xfrm>
            </p:grpSpPr>
            <p:sp>
              <p:nvSpPr>
                <p:cNvPr id="260107" name="Rectangle 32">
                  <a:extLst>
                    <a:ext uri="{FF2B5EF4-FFF2-40B4-BE49-F238E27FC236}">
                      <a16:creationId xmlns:a16="http://schemas.microsoft.com/office/drawing/2014/main" id="{5589D83B-D107-8E4C-BEB4-E9BEDC517960}"/>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60108" name="Text Box 33">
                  <a:extLst>
                    <a:ext uri="{FF2B5EF4-FFF2-40B4-BE49-F238E27FC236}">
                      <a16:creationId xmlns:a16="http://schemas.microsoft.com/office/drawing/2014/main" id="{59B5D048-3ED3-214F-972D-43D8A640DA84}"/>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1103</a:t>
                  </a:r>
                  <a:endParaRPr lang="en-US" altLang="en-US" sz="1800" baseline="0" dirty="0"/>
                </a:p>
              </p:txBody>
            </p:sp>
          </p:grpSp>
          <p:grpSp>
            <p:nvGrpSpPr>
              <p:cNvPr id="260104" name="Group 34">
                <a:extLst>
                  <a:ext uri="{FF2B5EF4-FFF2-40B4-BE49-F238E27FC236}">
                    <a16:creationId xmlns:a16="http://schemas.microsoft.com/office/drawing/2014/main" id="{079A5E28-E343-A74A-A449-61D8E4F54EEA}"/>
                  </a:ext>
                </a:extLst>
              </p:cNvPr>
              <p:cNvGrpSpPr>
                <a:grpSpLocks/>
              </p:cNvGrpSpPr>
              <p:nvPr/>
            </p:nvGrpSpPr>
            <p:grpSpPr bwMode="auto">
              <a:xfrm>
                <a:off x="1955" y="3671"/>
                <a:ext cx="619" cy="213"/>
                <a:chOff x="1955" y="3671"/>
                <a:chExt cx="619" cy="213"/>
              </a:xfrm>
            </p:grpSpPr>
            <p:sp>
              <p:nvSpPr>
                <p:cNvPr id="260105" name="Rectangle 35">
                  <a:extLst>
                    <a:ext uri="{FF2B5EF4-FFF2-40B4-BE49-F238E27FC236}">
                      <a16:creationId xmlns:a16="http://schemas.microsoft.com/office/drawing/2014/main" id="{BC4570AB-3AC5-E64A-936B-705241525F65}"/>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60106" name="Text Box 36">
                  <a:extLst>
                    <a:ext uri="{FF2B5EF4-FFF2-40B4-BE49-F238E27FC236}">
                      <a16:creationId xmlns:a16="http://schemas.microsoft.com/office/drawing/2014/main" id="{3E321D3D-D4F3-494F-9827-820379CE86C5}"/>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1053</a:t>
                  </a:r>
                  <a:endParaRPr lang="en-US" altLang="en-US" sz="1800" baseline="0" dirty="0"/>
                </a:p>
              </p:txBody>
            </p:sp>
          </p:grpSp>
        </p:grpSp>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5">
            <a:extLst>
              <a:ext uri="{FF2B5EF4-FFF2-40B4-BE49-F238E27FC236}">
                <a16:creationId xmlns:a16="http://schemas.microsoft.com/office/drawing/2014/main" id="{52E6C324-1575-7247-9F6C-1CCF7784B18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A186685-E58B-794D-85F9-C6EAD3E3DFB6}" type="slidenum">
              <a:rPr lang="en-US" altLang="en-US" sz="1400"/>
              <a:pPr>
                <a:spcBef>
                  <a:spcPct val="0"/>
                </a:spcBef>
                <a:buFontTx/>
                <a:buNone/>
              </a:pPr>
              <a:t>13</a:t>
            </a:fld>
            <a:endParaRPr lang="en-US" altLang="en-US" sz="1400" dirty="0"/>
          </a:p>
        </p:txBody>
      </p:sp>
      <p:grpSp>
        <p:nvGrpSpPr>
          <p:cNvPr id="38914" name="Group 8">
            <a:extLst>
              <a:ext uri="{FF2B5EF4-FFF2-40B4-BE49-F238E27FC236}">
                <a16:creationId xmlns:a16="http://schemas.microsoft.com/office/drawing/2014/main" id="{11B9ACD7-4EAF-E146-95CD-8F3C72B0181A}"/>
              </a:ext>
            </a:extLst>
          </p:cNvPr>
          <p:cNvGrpSpPr>
            <a:grpSpLocks/>
          </p:cNvGrpSpPr>
          <p:nvPr/>
        </p:nvGrpSpPr>
        <p:grpSpPr bwMode="auto">
          <a:xfrm>
            <a:off x="458788" y="446088"/>
            <a:ext cx="8229600" cy="4667249"/>
            <a:chOff x="289" y="281"/>
            <a:chExt cx="5184" cy="2940"/>
          </a:xfrm>
        </p:grpSpPr>
        <p:sp>
          <p:nvSpPr>
            <p:cNvPr id="38915" name="Rectangle 3">
              <a:extLst>
                <a:ext uri="{FF2B5EF4-FFF2-40B4-BE49-F238E27FC236}">
                  <a16:creationId xmlns:a16="http://schemas.microsoft.com/office/drawing/2014/main" id="{934724B2-AB48-0B41-BB7D-6DE6B726434D}"/>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Kidney</a:t>
              </a:r>
            </a:p>
          </p:txBody>
        </p:sp>
        <p:grpSp>
          <p:nvGrpSpPr>
            <p:cNvPr id="38916" name="Group 4">
              <a:extLst>
                <a:ext uri="{FF2B5EF4-FFF2-40B4-BE49-F238E27FC236}">
                  <a16:creationId xmlns:a16="http://schemas.microsoft.com/office/drawing/2014/main" id="{1C250EEB-77DA-C34C-A4A7-34023675FC8A}"/>
                </a:ext>
              </a:extLst>
            </p:cNvPr>
            <p:cNvGrpSpPr>
              <a:grpSpLocks/>
            </p:cNvGrpSpPr>
            <p:nvPr/>
          </p:nvGrpSpPr>
          <p:grpSpPr bwMode="auto">
            <a:xfrm>
              <a:off x="1481" y="930"/>
              <a:ext cx="2791" cy="2291"/>
              <a:chOff x="1481" y="1216"/>
              <a:chExt cx="2791" cy="2291"/>
            </a:xfrm>
          </p:grpSpPr>
          <p:pic>
            <p:nvPicPr>
              <p:cNvPr id="38917" name="Picture 5" descr="kidney">
                <a:extLst>
                  <a:ext uri="{FF2B5EF4-FFF2-40B4-BE49-F238E27FC236}">
                    <a16:creationId xmlns:a16="http://schemas.microsoft.com/office/drawing/2014/main" id="{07D77D4D-4141-7246-ABF4-3F93913833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 y="1216"/>
                <a:ext cx="2791" cy="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 Box 6">
                <a:extLst>
                  <a:ext uri="{FF2B5EF4-FFF2-40B4-BE49-F238E27FC236}">
                    <a16:creationId xmlns:a16="http://schemas.microsoft.com/office/drawing/2014/main" id="{2830CE3C-AB68-7546-9293-6CBFCD8358DA}"/>
                  </a:ext>
                </a:extLst>
              </p:cNvPr>
              <p:cNvSpPr txBox="1">
                <a:spLocks noChangeArrowheads="1"/>
              </p:cNvSpPr>
              <p:nvPr/>
            </p:nvSpPr>
            <p:spPr bwMode="auto">
              <a:xfrm>
                <a:off x="1777" y="3342"/>
                <a:ext cx="2198"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baseline="0" dirty="0"/>
                  <a:t>https://www.sites.google.com/site/bio379swhittemore</a:t>
                </a:r>
                <a:endParaRPr lang="en-US" altLang="en-US" sz="1800" baseline="0" dirty="0"/>
              </a:p>
            </p:txBody>
          </p:sp>
        </p:grpSp>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5">
            <a:extLst>
              <a:ext uri="{FF2B5EF4-FFF2-40B4-BE49-F238E27FC236}">
                <a16:creationId xmlns:a16="http://schemas.microsoft.com/office/drawing/2014/main" id="{69C4CABA-51F1-494C-9903-E444B7AEF7B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EB21F1D-FB2E-D248-A520-9742F123B632}" type="slidenum">
              <a:rPr lang="en-US" altLang="en-US" sz="1400"/>
              <a:pPr>
                <a:spcBef>
                  <a:spcPct val="0"/>
                </a:spcBef>
                <a:buFontTx/>
                <a:buNone/>
              </a:pPr>
              <a:t>14</a:t>
            </a:fld>
            <a:endParaRPr lang="en-US" altLang="en-US" sz="1400" dirty="0"/>
          </a:p>
        </p:txBody>
      </p:sp>
      <p:grpSp>
        <p:nvGrpSpPr>
          <p:cNvPr id="40962" name="Group 74">
            <a:extLst>
              <a:ext uri="{FF2B5EF4-FFF2-40B4-BE49-F238E27FC236}">
                <a16:creationId xmlns:a16="http://schemas.microsoft.com/office/drawing/2014/main" id="{CAFE65A1-3D5A-1C41-A0A0-DAB7EB55BA5E}"/>
              </a:ext>
            </a:extLst>
          </p:cNvPr>
          <p:cNvGrpSpPr>
            <a:grpSpLocks/>
          </p:cNvGrpSpPr>
          <p:nvPr/>
        </p:nvGrpSpPr>
        <p:grpSpPr bwMode="auto">
          <a:xfrm>
            <a:off x="458788" y="446088"/>
            <a:ext cx="8229600" cy="5719762"/>
            <a:chOff x="289" y="281"/>
            <a:chExt cx="5184" cy="3603"/>
          </a:xfrm>
        </p:grpSpPr>
        <p:sp>
          <p:nvSpPr>
            <p:cNvPr id="40963" name="Rectangle 2">
              <a:extLst>
                <a:ext uri="{FF2B5EF4-FFF2-40B4-BE49-F238E27FC236}">
                  <a16:creationId xmlns:a16="http://schemas.microsoft.com/office/drawing/2014/main" id="{9B3C1557-C029-8F46-B20D-25651DEFAE9A}"/>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Renal Columns and Renal Lobes</a:t>
              </a:r>
            </a:p>
          </p:txBody>
        </p:sp>
        <p:sp>
          <p:nvSpPr>
            <p:cNvPr id="40964" name="Text Box 3">
              <a:extLst>
                <a:ext uri="{FF2B5EF4-FFF2-40B4-BE49-F238E27FC236}">
                  <a16:creationId xmlns:a16="http://schemas.microsoft.com/office/drawing/2014/main" id="{9247E110-F611-BB49-BE0B-B260881A2C1D}"/>
                </a:ext>
              </a:extLst>
            </p:cNvPr>
            <p:cNvSpPr txBox="1">
              <a:spLocks noChangeArrowheads="1"/>
            </p:cNvSpPr>
            <p:nvPr/>
          </p:nvSpPr>
          <p:spPr bwMode="auto">
            <a:xfrm>
              <a:off x="515" y="970"/>
              <a:ext cx="4551" cy="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The renal cortex that extends between two renal pyramids is called a renal column.</a:t>
              </a:r>
            </a:p>
            <a:p>
              <a:pPr eaLnBrk="1" hangingPunct="1">
                <a:lnSpc>
                  <a:spcPct val="85000"/>
                </a:lnSpc>
                <a:spcBef>
                  <a:spcPct val="0"/>
                </a:spcBef>
                <a:spcAft>
                  <a:spcPct val="50000"/>
                </a:spcAft>
                <a:buSzPct val="80000"/>
              </a:pPr>
              <a:r>
                <a:rPr lang="en-US" altLang="en-US" sz="1800" baseline="0" dirty="0"/>
                <a:t>A renal lobe consists of a renal pyramid, the overlying area of renal cortex, and one-half of each adjacent renal column.</a:t>
              </a:r>
            </a:p>
          </p:txBody>
        </p:sp>
        <p:grpSp>
          <p:nvGrpSpPr>
            <p:cNvPr id="40965" name="Group 73">
              <a:extLst>
                <a:ext uri="{FF2B5EF4-FFF2-40B4-BE49-F238E27FC236}">
                  <a16:creationId xmlns:a16="http://schemas.microsoft.com/office/drawing/2014/main" id="{A68E568B-FAE3-AF41-BA82-FD20B9C32726}"/>
                </a:ext>
              </a:extLst>
            </p:cNvPr>
            <p:cNvGrpSpPr>
              <a:grpSpLocks/>
            </p:cNvGrpSpPr>
            <p:nvPr/>
          </p:nvGrpSpPr>
          <p:grpSpPr bwMode="auto">
            <a:xfrm>
              <a:off x="582" y="3671"/>
              <a:ext cx="2993" cy="213"/>
              <a:chOff x="582" y="3671"/>
              <a:chExt cx="2993" cy="213"/>
            </a:xfrm>
          </p:grpSpPr>
          <p:grpSp>
            <p:nvGrpSpPr>
              <p:cNvPr id="40966" name="Group 59">
                <a:extLst>
                  <a:ext uri="{FF2B5EF4-FFF2-40B4-BE49-F238E27FC236}">
                    <a16:creationId xmlns:a16="http://schemas.microsoft.com/office/drawing/2014/main" id="{A72FD0CE-5032-824C-A099-835AA7831AE1}"/>
                  </a:ext>
                </a:extLst>
              </p:cNvPr>
              <p:cNvGrpSpPr>
                <a:grpSpLocks/>
              </p:cNvGrpSpPr>
              <p:nvPr/>
            </p:nvGrpSpPr>
            <p:grpSpPr bwMode="auto">
              <a:xfrm>
                <a:off x="2844" y="3671"/>
                <a:ext cx="731" cy="213"/>
                <a:chOff x="2844" y="3671"/>
                <a:chExt cx="731" cy="213"/>
              </a:xfrm>
            </p:grpSpPr>
            <p:sp>
              <p:nvSpPr>
                <p:cNvPr id="40977" name="Rectangle 60">
                  <a:extLst>
                    <a:ext uri="{FF2B5EF4-FFF2-40B4-BE49-F238E27FC236}">
                      <a16:creationId xmlns:a16="http://schemas.microsoft.com/office/drawing/2014/main" id="{ECF84135-1276-C54E-BB5E-D43B53662A40}"/>
                    </a:ext>
                  </a:extLst>
                </p:cNvPr>
                <p:cNvSpPr>
                  <a:spLocks noChangeArrowheads="1"/>
                </p:cNvSpPr>
                <p:nvPr/>
              </p:nvSpPr>
              <p:spPr bwMode="auto">
                <a:xfrm>
                  <a:off x="2844" y="3671"/>
                  <a:ext cx="731" cy="213"/>
                </a:xfrm>
                <a:prstGeom prst="rect">
                  <a:avLst/>
                </a:prstGeom>
                <a:solidFill>
                  <a:schemeClr val="accent1"/>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0978" name="Text Box 61">
                  <a:extLst>
                    <a:ext uri="{FF2B5EF4-FFF2-40B4-BE49-F238E27FC236}">
                      <a16:creationId xmlns:a16="http://schemas.microsoft.com/office/drawing/2014/main" id="{E4C0079E-29C1-684B-9AEE-B5AAE7B3E931}"/>
                    </a:ext>
                  </a:extLst>
                </p:cNvPr>
                <p:cNvSpPr txBox="1">
                  <a:spLocks noChangeArrowheads="1"/>
                </p:cNvSpPr>
                <p:nvPr/>
              </p:nvSpPr>
              <p:spPr bwMode="auto">
                <a:xfrm>
                  <a:off x="2888" y="3687"/>
                  <a:ext cx="642"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Figure 26.3</a:t>
                  </a:r>
                </a:p>
              </p:txBody>
            </p:sp>
          </p:grpSp>
          <p:grpSp>
            <p:nvGrpSpPr>
              <p:cNvPr id="40967" name="Group 63">
                <a:extLst>
                  <a:ext uri="{FF2B5EF4-FFF2-40B4-BE49-F238E27FC236}">
                    <a16:creationId xmlns:a16="http://schemas.microsoft.com/office/drawing/2014/main" id="{0D7A0541-AC8E-B648-A640-281F0643C6B1}"/>
                  </a:ext>
                </a:extLst>
              </p:cNvPr>
              <p:cNvGrpSpPr>
                <a:grpSpLocks/>
              </p:cNvGrpSpPr>
              <p:nvPr/>
            </p:nvGrpSpPr>
            <p:grpSpPr bwMode="auto">
              <a:xfrm>
                <a:off x="582" y="3671"/>
                <a:ext cx="1992" cy="213"/>
                <a:chOff x="582" y="3671"/>
                <a:chExt cx="1992" cy="213"/>
              </a:xfrm>
            </p:grpSpPr>
            <p:grpSp>
              <p:nvGrpSpPr>
                <p:cNvPr id="40968" name="Group 64">
                  <a:extLst>
                    <a:ext uri="{FF2B5EF4-FFF2-40B4-BE49-F238E27FC236}">
                      <a16:creationId xmlns:a16="http://schemas.microsoft.com/office/drawing/2014/main" id="{1192284B-B762-F645-ADDE-5B4A140AC4B4}"/>
                    </a:ext>
                  </a:extLst>
                </p:cNvPr>
                <p:cNvGrpSpPr>
                  <a:grpSpLocks/>
                </p:cNvGrpSpPr>
                <p:nvPr/>
              </p:nvGrpSpPr>
              <p:grpSpPr bwMode="auto">
                <a:xfrm>
                  <a:off x="582" y="3671"/>
                  <a:ext cx="616" cy="213"/>
                  <a:chOff x="582" y="3671"/>
                  <a:chExt cx="616" cy="213"/>
                </a:xfrm>
              </p:grpSpPr>
              <p:sp>
                <p:nvSpPr>
                  <p:cNvPr id="40975" name="Rectangle 65">
                    <a:extLst>
                      <a:ext uri="{FF2B5EF4-FFF2-40B4-BE49-F238E27FC236}">
                        <a16:creationId xmlns:a16="http://schemas.microsoft.com/office/drawing/2014/main" id="{D2FF58CF-9A6F-594A-8692-9063BBCF13C6}"/>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0976" name="Text Box 66">
                    <a:extLst>
                      <a:ext uri="{FF2B5EF4-FFF2-40B4-BE49-F238E27FC236}">
                        <a16:creationId xmlns:a16="http://schemas.microsoft.com/office/drawing/2014/main" id="{C14BDF95-3C3A-8445-AFAD-1AD075E6BE24}"/>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984</a:t>
                    </a:r>
                    <a:endParaRPr lang="en-US" altLang="en-US" sz="1800" baseline="0" dirty="0"/>
                  </a:p>
                </p:txBody>
              </p:sp>
            </p:grpSp>
            <p:grpSp>
              <p:nvGrpSpPr>
                <p:cNvPr id="40969" name="Group 67">
                  <a:extLst>
                    <a:ext uri="{FF2B5EF4-FFF2-40B4-BE49-F238E27FC236}">
                      <a16:creationId xmlns:a16="http://schemas.microsoft.com/office/drawing/2014/main" id="{DB8390EB-B6EB-8743-B5CB-E1ADB4693925}"/>
                    </a:ext>
                  </a:extLst>
                </p:cNvPr>
                <p:cNvGrpSpPr>
                  <a:grpSpLocks/>
                </p:cNvGrpSpPr>
                <p:nvPr/>
              </p:nvGrpSpPr>
              <p:grpSpPr bwMode="auto">
                <a:xfrm>
                  <a:off x="1265" y="3671"/>
                  <a:ext cx="629" cy="213"/>
                  <a:chOff x="1265" y="3671"/>
                  <a:chExt cx="629" cy="213"/>
                </a:xfrm>
              </p:grpSpPr>
              <p:sp>
                <p:nvSpPr>
                  <p:cNvPr id="40973" name="Rectangle 68">
                    <a:extLst>
                      <a:ext uri="{FF2B5EF4-FFF2-40B4-BE49-F238E27FC236}">
                        <a16:creationId xmlns:a16="http://schemas.microsoft.com/office/drawing/2014/main" id="{8AC4DAB4-36C8-DA49-88B5-A4075A4E5E50}"/>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0974" name="Text Box 69">
                    <a:extLst>
                      <a:ext uri="{FF2B5EF4-FFF2-40B4-BE49-F238E27FC236}">
                        <a16:creationId xmlns:a16="http://schemas.microsoft.com/office/drawing/2014/main" id="{8ECF6A7C-B95C-A548-814D-EB56960AF42B}"/>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1069</a:t>
                    </a:r>
                    <a:endParaRPr lang="en-US" altLang="en-US" sz="1800" baseline="0" dirty="0"/>
                  </a:p>
                </p:txBody>
              </p:sp>
            </p:grpSp>
            <p:grpSp>
              <p:nvGrpSpPr>
                <p:cNvPr id="40970" name="Group 70">
                  <a:extLst>
                    <a:ext uri="{FF2B5EF4-FFF2-40B4-BE49-F238E27FC236}">
                      <a16:creationId xmlns:a16="http://schemas.microsoft.com/office/drawing/2014/main" id="{1EF937E3-DA49-2147-B259-065607CF97D2}"/>
                    </a:ext>
                  </a:extLst>
                </p:cNvPr>
                <p:cNvGrpSpPr>
                  <a:grpSpLocks/>
                </p:cNvGrpSpPr>
                <p:nvPr/>
              </p:nvGrpSpPr>
              <p:grpSpPr bwMode="auto">
                <a:xfrm>
                  <a:off x="1955" y="3671"/>
                  <a:ext cx="619" cy="213"/>
                  <a:chOff x="1955" y="3671"/>
                  <a:chExt cx="619" cy="213"/>
                </a:xfrm>
              </p:grpSpPr>
              <p:sp>
                <p:nvSpPr>
                  <p:cNvPr id="40971" name="Rectangle 71">
                    <a:extLst>
                      <a:ext uri="{FF2B5EF4-FFF2-40B4-BE49-F238E27FC236}">
                        <a16:creationId xmlns:a16="http://schemas.microsoft.com/office/drawing/2014/main" id="{F6CE9767-E5BC-B643-B63E-D53FB7BFE41D}"/>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0972" name="Text Box 72">
                    <a:extLst>
                      <a:ext uri="{FF2B5EF4-FFF2-40B4-BE49-F238E27FC236}">
                        <a16:creationId xmlns:a16="http://schemas.microsoft.com/office/drawing/2014/main" id="{88356C2F-8AFC-CA47-A836-D9DFDC0F9161}"/>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1022</a:t>
                    </a:r>
                    <a:endParaRPr lang="en-US" altLang="en-US" sz="1800" baseline="0" dirty="0"/>
                  </a:p>
                </p:txBody>
              </p:sp>
            </p:grpSp>
          </p:grpSp>
        </p:grpSp>
      </p:gr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5">
            <a:extLst>
              <a:ext uri="{FF2B5EF4-FFF2-40B4-BE49-F238E27FC236}">
                <a16:creationId xmlns:a16="http://schemas.microsoft.com/office/drawing/2014/main" id="{1825A144-2726-FC4E-ACE5-6218C929FB3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E84E3E9-4581-CE44-8119-63AF530F931D}" type="slidenum">
              <a:rPr lang="en-US" altLang="en-US" sz="1400"/>
              <a:pPr>
                <a:spcBef>
                  <a:spcPct val="0"/>
                </a:spcBef>
                <a:buFontTx/>
                <a:buNone/>
              </a:pPr>
              <a:t>15</a:t>
            </a:fld>
            <a:endParaRPr lang="en-US" altLang="en-US" sz="1400" dirty="0"/>
          </a:p>
        </p:txBody>
      </p:sp>
      <p:grpSp>
        <p:nvGrpSpPr>
          <p:cNvPr id="43010" name="Group 23">
            <a:extLst>
              <a:ext uri="{FF2B5EF4-FFF2-40B4-BE49-F238E27FC236}">
                <a16:creationId xmlns:a16="http://schemas.microsoft.com/office/drawing/2014/main" id="{46EA8B35-2EFA-1844-A8C3-C635F5846987}"/>
              </a:ext>
            </a:extLst>
          </p:cNvPr>
          <p:cNvGrpSpPr>
            <a:grpSpLocks/>
          </p:cNvGrpSpPr>
          <p:nvPr/>
        </p:nvGrpSpPr>
        <p:grpSpPr bwMode="auto">
          <a:xfrm>
            <a:off x="458788" y="446088"/>
            <a:ext cx="8229600" cy="5719762"/>
            <a:chOff x="289" y="281"/>
            <a:chExt cx="5184" cy="3603"/>
          </a:xfrm>
        </p:grpSpPr>
        <p:sp>
          <p:nvSpPr>
            <p:cNvPr id="43011" name="Rectangle 3">
              <a:extLst>
                <a:ext uri="{FF2B5EF4-FFF2-40B4-BE49-F238E27FC236}">
                  <a16:creationId xmlns:a16="http://schemas.microsoft.com/office/drawing/2014/main" id="{D74388D6-98E0-9949-95D1-AAFB59463A22}"/>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Parenchyma and Nephrons</a:t>
              </a:r>
            </a:p>
          </p:txBody>
        </p:sp>
        <p:grpSp>
          <p:nvGrpSpPr>
            <p:cNvPr id="43012" name="Group 22">
              <a:extLst>
                <a:ext uri="{FF2B5EF4-FFF2-40B4-BE49-F238E27FC236}">
                  <a16:creationId xmlns:a16="http://schemas.microsoft.com/office/drawing/2014/main" id="{1E204613-A4C1-F648-B8EA-DAB3A86FF738}"/>
                </a:ext>
              </a:extLst>
            </p:cNvPr>
            <p:cNvGrpSpPr>
              <a:grpSpLocks/>
            </p:cNvGrpSpPr>
            <p:nvPr/>
          </p:nvGrpSpPr>
          <p:grpSpPr bwMode="auto">
            <a:xfrm>
              <a:off x="515" y="970"/>
              <a:ext cx="4696" cy="2003"/>
              <a:chOff x="515" y="970"/>
              <a:chExt cx="4696" cy="2003"/>
            </a:xfrm>
          </p:grpSpPr>
          <p:sp>
            <p:nvSpPr>
              <p:cNvPr id="43027" name="Text Box 5">
                <a:extLst>
                  <a:ext uri="{FF2B5EF4-FFF2-40B4-BE49-F238E27FC236}">
                    <a16:creationId xmlns:a16="http://schemas.microsoft.com/office/drawing/2014/main" id="{A3FA1F1E-08CF-5D4F-AC79-0D866B6BD6BD}"/>
                  </a:ext>
                </a:extLst>
              </p:cNvPr>
              <p:cNvSpPr txBox="1">
                <a:spLocks noChangeArrowheads="1"/>
              </p:cNvSpPr>
              <p:nvPr/>
            </p:nvSpPr>
            <p:spPr bwMode="auto">
              <a:xfrm>
                <a:off x="515" y="970"/>
                <a:ext cx="4696" cy="1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The renal cortex and renal pyramids form what is called the paren-chyma.</a:t>
                </a:r>
              </a:p>
              <a:p>
                <a:pPr eaLnBrk="1" hangingPunct="1">
                  <a:lnSpc>
                    <a:spcPct val="85000"/>
                  </a:lnSpc>
                  <a:spcBef>
                    <a:spcPct val="0"/>
                  </a:spcBef>
                  <a:spcAft>
                    <a:spcPts val="900"/>
                  </a:spcAft>
                  <a:buSzPct val="80000"/>
                </a:pPr>
                <a:r>
                  <a:rPr lang="en-US" altLang="en-US" sz="1800" baseline="0" dirty="0"/>
                  <a:t>About one million nephrons are located in the parenchyma of each kidney.</a:t>
                </a:r>
              </a:p>
              <a:p>
                <a:pPr eaLnBrk="1" hangingPunct="1">
                  <a:lnSpc>
                    <a:spcPct val="85000"/>
                  </a:lnSpc>
                  <a:spcBef>
                    <a:spcPct val="0"/>
                  </a:spcBef>
                  <a:spcAft>
                    <a:spcPts val="900"/>
                  </a:spcAft>
                  <a:buSzPct val="80000"/>
                </a:pPr>
                <a:r>
                  <a:rPr lang="en-US" altLang="en-US" sz="1800" baseline="0" dirty="0"/>
                  <a:t>The nephrons are the functional units of the kidneys where blood is filtered. </a:t>
                </a:r>
              </a:p>
              <a:p>
                <a:pPr eaLnBrk="1" hangingPunct="1">
                  <a:lnSpc>
                    <a:spcPct val="85000"/>
                  </a:lnSpc>
                  <a:spcBef>
                    <a:spcPct val="0"/>
                  </a:spcBef>
                  <a:spcAft>
                    <a:spcPct val="50000"/>
                  </a:spcAft>
                  <a:buSzPct val="80000"/>
                </a:pPr>
                <a:r>
                  <a:rPr lang="en-US" altLang="en-US" sz="1800" baseline="0" dirty="0"/>
                  <a:t>Nephrons also reabsorb ions and water and secrete other ions and some substances in the formation of urine—to be discussed later in the lecture module.</a:t>
                </a:r>
              </a:p>
            </p:txBody>
          </p:sp>
          <p:sp>
            <p:nvSpPr>
              <p:cNvPr id="43028" name="Rectangle 6">
                <a:extLst>
                  <a:ext uri="{FF2B5EF4-FFF2-40B4-BE49-F238E27FC236}">
                    <a16:creationId xmlns:a16="http://schemas.microsoft.com/office/drawing/2014/main" id="{5DD05019-0F7D-114B-B603-E9B0A3CFB303}"/>
                  </a:ext>
                </a:extLst>
              </p:cNvPr>
              <p:cNvSpPr>
                <a:spLocks noChangeArrowheads="1"/>
              </p:cNvSpPr>
              <p:nvPr/>
            </p:nvSpPr>
            <p:spPr bwMode="auto">
              <a:xfrm>
                <a:off x="1548" y="2608"/>
                <a:ext cx="266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ts val="1860"/>
                  </a:lnSpc>
                  <a:spcBef>
                    <a:spcPct val="0"/>
                  </a:spcBef>
                  <a:buFontTx/>
                  <a:buNone/>
                </a:pPr>
                <a:r>
                  <a:rPr lang="en-US" altLang="en-US" sz="1800" baseline="0" dirty="0">
                    <a:solidFill>
                      <a:srgbClr val="941100"/>
                    </a:solidFill>
                  </a:rPr>
                  <a:t>Parenchyma = the essential or functional elements of an organ.</a:t>
                </a:r>
              </a:p>
            </p:txBody>
          </p:sp>
        </p:grpSp>
        <p:grpSp>
          <p:nvGrpSpPr>
            <p:cNvPr id="43013" name="Group 7">
              <a:extLst>
                <a:ext uri="{FF2B5EF4-FFF2-40B4-BE49-F238E27FC236}">
                  <a16:creationId xmlns:a16="http://schemas.microsoft.com/office/drawing/2014/main" id="{234DAC27-3393-BE44-9EBB-5C9EC8CCD191}"/>
                </a:ext>
              </a:extLst>
            </p:cNvPr>
            <p:cNvGrpSpPr>
              <a:grpSpLocks/>
            </p:cNvGrpSpPr>
            <p:nvPr/>
          </p:nvGrpSpPr>
          <p:grpSpPr bwMode="auto">
            <a:xfrm>
              <a:off x="582" y="3671"/>
              <a:ext cx="2993" cy="213"/>
              <a:chOff x="582" y="3671"/>
              <a:chExt cx="2993" cy="213"/>
            </a:xfrm>
          </p:grpSpPr>
          <p:grpSp>
            <p:nvGrpSpPr>
              <p:cNvPr id="43014" name="Group 8">
                <a:extLst>
                  <a:ext uri="{FF2B5EF4-FFF2-40B4-BE49-F238E27FC236}">
                    <a16:creationId xmlns:a16="http://schemas.microsoft.com/office/drawing/2014/main" id="{2512B670-0674-A74D-8918-F69C3535863A}"/>
                  </a:ext>
                </a:extLst>
              </p:cNvPr>
              <p:cNvGrpSpPr>
                <a:grpSpLocks/>
              </p:cNvGrpSpPr>
              <p:nvPr/>
            </p:nvGrpSpPr>
            <p:grpSpPr bwMode="auto">
              <a:xfrm>
                <a:off x="2844" y="3671"/>
                <a:ext cx="731" cy="213"/>
                <a:chOff x="2844" y="3671"/>
                <a:chExt cx="731" cy="213"/>
              </a:xfrm>
            </p:grpSpPr>
            <p:sp>
              <p:nvSpPr>
                <p:cNvPr id="43025" name="Rectangle 9">
                  <a:extLst>
                    <a:ext uri="{FF2B5EF4-FFF2-40B4-BE49-F238E27FC236}">
                      <a16:creationId xmlns:a16="http://schemas.microsoft.com/office/drawing/2014/main" id="{91FD1EB8-5736-FD47-B650-335F78D6E695}"/>
                    </a:ext>
                  </a:extLst>
                </p:cNvPr>
                <p:cNvSpPr>
                  <a:spLocks noChangeArrowheads="1"/>
                </p:cNvSpPr>
                <p:nvPr/>
              </p:nvSpPr>
              <p:spPr bwMode="auto">
                <a:xfrm>
                  <a:off x="2844" y="3671"/>
                  <a:ext cx="731" cy="213"/>
                </a:xfrm>
                <a:prstGeom prst="rect">
                  <a:avLst/>
                </a:prstGeom>
                <a:solidFill>
                  <a:schemeClr val="accent1"/>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3026" name="Text Box 10">
                  <a:extLst>
                    <a:ext uri="{FF2B5EF4-FFF2-40B4-BE49-F238E27FC236}">
                      <a16:creationId xmlns:a16="http://schemas.microsoft.com/office/drawing/2014/main" id="{A0B806E2-D9A6-EF4E-B9BD-B603C698B665}"/>
                    </a:ext>
                  </a:extLst>
                </p:cNvPr>
                <p:cNvSpPr txBox="1">
                  <a:spLocks noChangeArrowheads="1"/>
                </p:cNvSpPr>
                <p:nvPr/>
              </p:nvSpPr>
              <p:spPr bwMode="auto">
                <a:xfrm>
                  <a:off x="2888" y="3687"/>
                  <a:ext cx="642"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Figure 26.3</a:t>
                  </a:r>
                </a:p>
              </p:txBody>
            </p:sp>
          </p:grpSp>
          <p:grpSp>
            <p:nvGrpSpPr>
              <p:cNvPr id="43015" name="Group 11">
                <a:extLst>
                  <a:ext uri="{FF2B5EF4-FFF2-40B4-BE49-F238E27FC236}">
                    <a16:creationId xmlns:a16="http://schemas.microsoft.com/office/drawing/2014/main" id="{96438382-D1D7-2F4B-842A-CADCA08B285B}"/>
                  </a:ext>
                </a:extLst>
              </p:cNvPr>
              <p:cNvGrpSpPr>
                <a:grpSpLocks/>
              </p:cNvGrpSpPr>
              <p:nvPr/>
            </p:nvGrpSpPr>
            <p:grpSpPr bwMode="auto">
              <a:xfrm>
                <a:off x="582" y="3671"/>
                <a:ext cx="1992" cy="213"/>
                <a:chOff x="582" y="3671"/>
                <a:chExt cx="1992" cy="213"/>
              </a:xfrm>
            </p:grpSpPr>
            <p:grpSp>
              <p:nvGrpSpPr>
                <p:cNvPr id="43016" name="Group 12">
                  <a:extLst>
                    <a:ext uri="{FF2B5EF4-FFF2-40B4-BE49-F238E27FC236}">
                      <a16:creationId xmlns:a16="http://schemas.microsoft.com/office/drawing/2014/main" id="{2E6D2609-D16E-314D-BE9B-6A56ACF162C8}"/>
                    </a:ext>
                  </a:extLst>
                </p:cNvPr>
                <p:cNvGrpSpPr>
                  <a:grpSpLocks/>
                </p:cNvGrpSpPr>
                <p:nvPr/>
              </p:nvGrpSpPr>
              <p:grpSpPr bwMode="auto">
                <a:xfrm>
                  <a:off x="582" y="3671"/>
                  <a:ext cx="616" cy="213"/>
                  <a:chOff x="582" y="3671"/>
                  <a:chExt cx="616" cy="213"/>
                </a:xfrm>
              </p:grpSpPr>
              <p:sp>
                <p:nvSpPr>
                  <p:cNvPr id="43023" name="Rectangle 13">
                    <a:extLst>
                      <a:ext uri="{FF2B5EF4-FFF2-40B4-BE49-F238E27FC236}">
                        <a16:creationId xmlns:a16="http://schemas.microsoft.com/office/drawing/2014/main" id="{BC1E0490-2C61-234F-A5E5-8A8C20A83569}"/>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3024" name="Text Box 14">
                    <a:extLst>
                      <a:ext uri="{FF2B5EF4-FFF2-40B4-BE49-F238E27FC236}">
                        <a16:creationId xmlns:a16="http://schemas.microsoft.com/office/drawing/2014/main" id="{23E6625D-4461-3B40-BF87-B4D5DC132499}"/>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984</a:t>
                    </a:r>
                    <a:endParaRPr lang="en-US" altLang="en-US" sz="1800" baseline="0" dirty="0"/>
                  </a:p>
                </p:txBody>
              </p:sp>
            </p:grpSp>
            <p:grpSp>
              <p:nvGrpSpPr>
                <p:cNvPr id="43017" name="Group 15">
                  <a:extLst>
                    <a:ext uri="{FF2B5EF4-FFF2-40B4-BE49-F238E27FC236}">
                      <a16:creationId xmlns:a16="http://schemas.microsoft.com/office/drawing/2014/main" id="{C74A23EC-DB91-0842-98E1-6C99D69DA681}"/>
                    </a:ext>
                  </a:extLst>
                </p:cNvPr>
                <p:cNvGrpSpPr>
                  <a:grpSpLocks/>
                </p:cNvGrpSpPr>
                <p:nvPr/>
              </p:nvGrpSpPr>
              <p:grpSpPr bwMode="auto">
                <a:xfrm>
                  <a:off x="1265" y="3671"/>
                  <a:ext cx="629" cy="213"/>
                  <a:chOff x="1265" y="3671"/>
                  <a:chExt cx="629" cy="213"/>
                </a:xfrm>
              </p:grpSpPr>
              <p:sp>
                <p:nvSpPr>
                  <p:cNvPr id="43021" name="Rectangle 16">
                    <a:extLst>
                      <a:ext uri="{FF2B5EF4-FFF2-40B4-BE49-F238E27FC236}">
                        <a16:creationId xmlns:a16="http://schemas.microsoft.com/office/drawing/2014/main" id="{CF106BF8-75BF-D748-9479-E462F2DECB79}"/>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3022" name="Text Box 17">
                    <a:extLst>
                      <a:ext uri="{FF2B5EF4-FFF2-40B4-BE49-F238E27FC236}">
                        <a16:creationId xmlns:a16="http://schemas.microsoft.com/office/drawing/2014/main" id="{33C888FD-1E39-B443-AA2D-3008B29D0D87}"/>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1069</a:t>
                    </a:r>
                    <a:endParaRPr lang="en-US" altLang="en-US" sz="1800" baseline="0" dirty="0"/>
                  </a:p>
                </p:txBody>
              </p:sp>
            </p:grpSp>
            <p:grpSp>
              <p:nvGrpSpPr>
                <p:cNvPr id="43018" name="Group 18">
                  <a:extLst>
                    <a:ext uri="{FF2B5EF4-FFF2-40B4-BE49-F238E27FC236}">
                      <a16:creationId xmlns:a16="http://schemas.microsoft.com/office/drawing/2014/main" id="{4AF034CD-2AE1-814F-94AC-9F9F83A70F3D}"/>
                    </a:ext>
                  </a:extLst>
                </p:cNvPr>
                <p:cNvGrpSpPr>
                  <a:grpSpLocks/>
                </p:cNvGrpSpPr>
                <p:nvPr/>
              </p:nvGrpSpPr>
              <p:grpSpPr bwMode="auto">
                <a:xfrm>
                  <a:off x="1955" y="3671"/>
                  <a:ext cx="619" cy="213"/>
                  <a:chOff x="1955" y="3671"/>
                  <a:chExt cx="619" cy="213"/>
                </a:xfrm>
              </p:grpSpPr>
              <p:sp>
                <p:nvSpPr>
                  <p:cNvPr id="43019" name="Rectangle 19">
                    <a:extLst>
                      <a:ext uri="{FF2B5EF4-FFF2-40B4-BE49-F238E27FC236}">
                        <a16:creationId xmlns:a16="http://schemas.microsoft.com/office/drawing/2014/main" id="{7A575983-D56B-ED4D-B356-044DE59ED3E7}"/>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3020" name="Text Box 20">
                    <a:extLst>
                      <a:ext uri="{FF2B5EF4-FFF2-40B4-BE49-F238E27FC236}">
                        <a16:creationId xmlns:a16="http://schemas.microsoft.com/office/drawing/2014/main" id="{55333C9F-D7B6-2C4B-81C3-337E44399D8A}"/>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1022</a:t>
                    </a:r>
                    <a:endParaRPr lang="en-US" altLang="en-US" sz="1800" baseline="0" dirty="0"/>
                  </a:p>
                </p:txBody>
              </p:sp>
            </p:grpSp>
          </p:grpSp>
        </p:grpSp>
      </p:gr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5">
            <a:extLst>
              <a:ext uri="{FF2B5EF4-FFF2-40B4-BE49-F238E27FC236}">
                <a16:creationId xmlns:a16="http://schemas.microsoft.com/office/drawing/2014/main" id="{3DDEFF26-1579-5D4A-B8D8-51FDC097C35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CE46E99-F4EC-5343-A332-9FD4764936D5}" type="slidenum">
              <a:rPr lang="en-US" altLang="en-US" sz="1400"/>
              <a:pPr>
                <a:spcBef>
                  <a:spcPct val="0"/>
                </a:spcBef>
                <a:buFontTx/>
                <a:buNone/>
              </a:pPr>
              <a:t>16</a:t>
            </a:fld>
            <a:endParaRPr lang="en-US" altLang="en-US" sz="1400" dirty="0"/>
          </a:p>
        </p:txBody>
      </p:sp>
      <p:grpSp>
        <p:nvGrpSpPr>
          <p:cNvPr id="45058" name="Group 2">
            <a:extLst>
              <a:ext uri="{FF2B5EF4-FFF2-40B4-BE49-F238E27FC236}">
                <a16:creationId xmlns:a16="http://schemas.microsoft.com/office/drawing/2014/main" id="{4DEDA806-8F22-C048-BE23-49D899FCA9E9}"/>
              </a:ext>
            </a:extLst>
          </p:cNvPr>
          <p:cNvGrpSpPr>
            <a:grpSpLocks/>
          </p:cNvGrpSpPr>
          <p:nvPr/>
        </p:nvGrpSpPr>
        <p:grpSpPr bwMode="auto">
          <a:xfrm>
            <a:off x="458788" y="446088"/>
            <a:ext cx="8229600" cy="5719762"/>
            <a:chOff x="289" y="281"/>
            <a:chExt cx="5184" cy="3603"/>
          </a:xfrm>
        </p:grpSpPr>
        <p:sp>
          <p:nvSpPr>
            <p:cNvPr id="45059" name="Rectangle 3">
              <a:extLst>
                <a:ext uri="{FF2B5EF4-FFF2-40B4-BE49-F238E27FC236}">
                  <a16:creationId xmlns:a16="http://schemas.microsoft.com/office/drawing/2014/main" id="{953D4964-0E8E-1B47-8E13-BD28CB0B88B5}"/>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Renal Corpuscle</a:t>
              </a:r>
            </a:p>
          </p:txBody>
        </p:sp>
        <p:grpSp>
          <p:nvGrpSpPr>
            <p:cNvPr id="45060" name="Group 4">
              <a:extLst>
                <a:ext uri="{FF2B5EF4-FFF2-40B4-BE49-F238E27FC236}">
                  <a16:creationId xmlns:a16="http://schemas.microsoft.com/office/drawing/2014/main" id="{95831C5D-4CAC-D14C-A0D9-354BEFD4BCDA}"/>
                </a:ext>
              </a:extLst>
            </p:cNvPr>
            <p:cNvGrpSpPr>
              <a:grpSpLocks/>
            </p:cNvGrpSpPr>
            <p:nvPr/>
          </p:nvGrpSpPr>
          <p:grpSpPr bwMode="auto">
            <a:xfrm>
              <a:off x="582" y="3671"/>
              <a:ext cx="2993" cy="213"/>
              <a:chOff x="582" y="3671"/>
              <a:chExt cx="2993" cy="213"/>
            </a:xfrm>
          </p:grpSpPr>
          <p:grpSp>
            <p:nvGrpSpPr>
              <p:cNvPr id="45064" name="Group 5">
                <a:extLst>
                  <a:ext uri="{FF2B5EF4-FFF2-40B4-BE49-F238E27FC236}">
                    <a16:creationId xmlns:a16="http://schemas.microsoft.com/office/drawing/2014/main" id="{ED2C2B77-7851-0044-A838-8B18762B7ED7}"/>
                  </a:ext>
                </a:extLst>
              </p:cNvPr>
              <p:cNvGrpSpPr>
                <a:grpSpLocks/>
              </p:cNvGrpSpPr>
              <p:nvPr/>
            </p:nvGrpSpPr>
            <p:grpSpPr bwMode="auto">
              <a:xfrm>
                <a:off x="2844" y="3671"/>
                <a:ext cx="731" cy="213"/>
                <a:chOff x="2844" y="3671"/>
                <a:chExt cx="731" cy="213"/>
              </a:xfrm>
            </p:grpSpPr>
            <p:sp>
              <p:nvSpPr>
                <p:cNvPr id="45075" name="Rectangle 6">
                  <a:extLst>
                    <a:ext uri="{FF2B5EF4-FFF2-40B4-BE49-F238E27FC236}">
                      <a16:creationId xmlns:a16="http://schemas.microsoft.com/office/drawing/2014/main" id="{A3A3C797-A033-A64C-865C-52A3A766A31D}"/>
                    </a:ext>
                  </a:extLst>
                </p:cNvPr>
                <p:cNvSpPr>
                  <a:spLocks noChangeArrowheads="1"/>
                </p:cNvSpPr>
                <p:nvPr/>
              </p:nvSpPr>
              <p:spPr bwMode="auto">
                <a:xfrm>
                  <a:off x="2844" y="3671"/>
                  <a:ext cx="731" cy="213"/>
                </a:xfrm>
                <a:prstGeom prst="rect">
                  <a:avLst/>
                </a:prstGeom>
                <a:solidFill>
                  <a:schemeClr val="accent1"/>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5076" name="Text Box 7">
                  <a:extLst>
                    <a:ext uri="{FF2B5EF4-FFF2-40B4-BE49-F238E27FC236}">
                      <a16:creationId xmlns:a16="http://schemas.microsoft.com/office/drawing/2014/main" id="{DC6B32F5-5CE8-024C-B862-183536AD42AB}"/>
                    </a:ext>
                  </a:extLst>
                </p:cNvPr>
                <p:cNvSpPr txBox="1">
                  <a:spLocks noChangeArrowheads="1"/>
                </p:cNvSpPr>
                <p:nvPr/>
              </p:nvSpPr>
              <p:spPr bwMode="auto">
                <a:xfrm>
                  <a:off x="2888" y="3687"/>
                  <a:ext cx="642"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Figure 26.6</a:t>
                  </a:r>
                </a:p>
              </p:txBody>
            </p:sp>
          </p:grpSp>
          <p:grpSp>
            <p:nvGrpSpPr>
              <p:cNvPr id="45065" name="Group 8">
                <a:extLst>
                  <a:ext uri="{FF2B5EF4-FFF2-40B4-BE49-F238E27FC236}">
                    <a16:creationId xmlns:a16="http://schemas.microsoft.com/office/drawing/2014/main" id="{B8E57574-D459-7E42-A68F-E697C93820CA}"/>
                  </a:ext>
                </a:extLst>
              </p:cNvPr>
              <p:cNvGrpSpPr>
                <a:grpSpLocks/>
              </p:cNvGrpSpPr>
              <p:nvPr/>
            </p:nvGrpSpPr>
            <p:grpSpPr bwMode="auto">
              <a:xfrm>
                <a:off x="582" y="3671"/>
                <a:ext cx="1992" cy="213"/>
                <a:chOff x="582" y="3671"/>
                <a:chExt cx="1992" cy="213"/>
              </a:xfrm>
            </p:grpSpPr>
            <p:grpSp>
              <p:nvGrpSpPr>
                <p:cNvPr id="45066" name="Group 9">
                  <a:extLst>
                    <a:ext uri="{FF2B5EF4-FFF2-40B4-BE49-F238E27FC236}">
                      <a16:creationId xmlns:a16="http://schemas.microsoft.com/office/drawing/2014/main" id="{1F686D48-06C3-694F-9512-1A1E21FF8CFC}"/>
                    </a:ext>
                  </a:extLst>
                </p:cNvPr>
                <p:cNvGrpSpPr>
                  <a:grpSpLocks/>
                </p:cNvGrpSpPr>
                <p:nvPr/>
              </p:nvGrpSpPr>
              <p:grpSpPr bwMode="auto">
                <a:xfrm>
                  <a:off x="582" y="3671"/>
                  <a:ext cx="616" cy="213"/>
                  <a:chOff x="582" y="3671"/>
                  <a:chExt cx="616" cy="213"/>
                </a:xfrm>
              </p:grpSpPr>
              <p:sp>
                <p:nvSpPr>
                  <p:cNvPr id="45073" name="Rectangle 10">
                    <a:extLst>
                      <a:ext uri="{FF2B5EF4-FFF2-40B4-BE49-F238E27FC236}">
                        <a16:creationId xmlns:a16="http://schemas.microsoft.com/office/drawing/2014/main" id="{7FF1E4A1-BF32-5E4E-BF74-D4C3379104A2}"/>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5074" name="Text Box 11">
                    <a:extLst>
                      <a:ext uri="{FF2B5EF4-FFF2-40B4-BE49-F238E27FC236}">
                        <a16:creationId xmlns:a16="http://schemas.microsoft.com/office/drawing/2014/main" id="{B128FD0E-A2AB-B440-AFFD-2B1B6CD1A600}"/>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984</a:t>
                    </a:r>
                    <a:endParaRPr lang="en-US" altLang="en-US" sz="1800" baseline="0" dirty="0"/>
                  </a:p>
                </p:txBody>
              </p:sp>
            </p:grpSp>
            <p:grpSp>
              <p:nvGrpSpPr>
                <p:cNvPr id="45067" name="Group 12">
                  <a:extLst>
                    <a:ext uri="{FF2B5EF4-FFF2-40B4-BE49-F238E27FC236}">
                      <a16:creationId xmlns:a16="http://schemas.microsoft.com/office/drawing/2014/main" id="{03040501-F87F-8541-92C4-66C5A6F153D3}"/>
                    </a:ext>
                  </a:extLst>
                </p:cNvPr>
                <p:cNvGrpSpPr>
                  <a:grpSpLocks/>
                </p:cNvGrpSpPr>
                <p:nvPr/>
              </p:nvGrpSpPr>
              <p:grpSpPr bwMode="auto">
                <a:xfrm>
                  <a:off x="1265" y="3671"/>
                  <a:ext cx="629" cy="213"/>
                  <a:chOff x="1265" y="3671"/>
                  <a:chExt cx="629" cy="213"/>
                </a:xfrm>
              </p:grpSpPr>
              <p:sp>
                <p:nvSpPr>
                  <p:cNvPr id="45071" name="Rectangle 13">
                    <a:extLst>
                      <a:ext uri="{FF2B5EF4-FFF2-40B4-BE49-F238E27FC236}">
                        <a16:creationId xmlns:a16="http://schemas.microsoft.com/office/drawing/2014/main" id="{61526EE2-531C-D744-B537-7F9C0D43F631}"/>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5072" name="Text Box 14">
                    <a:extLst>
                      <a:ext uri="{FF2B5EF4-FFF2-40B4-BE49-F238E27FC236}">
                        <a16:creationId xmlns:a16="http://schemas.microsoft.com/office/drawing/2014/main" id="{C08F8F24-FE26-8C4D-BBCB-EC326003EF20}"/>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1071</a:t>
                    </a:r>
                    <a:endParaRPr lang="en-US" altLang="en-US" sz="1800" baseline="0" dirty="0"/>
                  </a:p>
                </p:txBody>
              </p:sp>
            </p:grpSp>
            <p:grpSp>
              <p:nvGrpSpPr>
                <p:cNvPr id="45068" name="Group 15">
                  <a:extLst>
                    <a:ext uri="{FF2B5EF4-FFF2-40B4-BE49-F238E27FC236}">
                      <a16:creationId xmlns:a16="http://schemas.microsoft.com/office/drawing/2014/main" id="{CF9D6C7D-CAE1-A544-83DE-D9B58F34CCDD}"/>
                    </a:ext>
                  </a:extLst>
                </p:cNvPr>
                <p:cNvGrpSpPr>
                  <a:grpSpLocks/>
                </p:cNvGrpSpPr>
                <p:nvPr/>
              </p:nvGrpSpPr>
              <p:grpSpPr bwMode="auto">
                <a:xfrm>
                  <a:off x="1955" y="3671"/>
                  <a:ext cx="619" cy="213"/>
                  <a:chOff x="1955" y="3671"/>
                  <a:chExt cx="619" cy="213"/>
                </a:xfrm>
              </p:grpSpPr>
              <p:sp>
                <p:nvSpPr>
                  <p:cNvPr id="45069" name="Rectangle 16">
                    <a:extLst>
                      <a:ext uri="{FF2B5EF4-FFF2-40B4-BE49-F238E27FC236}">
                        <a16:creationId xmlns:a16="http://schemas.microsoft.com/office/drawing/2014/main" id="{560E7529-9223-584B-AA93-7B474CF940F3}"/>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5070" name="Text Box 17">
                    <a:extLst>
                      <a:ext uri="{FF2B5EF4-FFF2-40B4-BE49-F238E27FC236}">
                        <a16:creationId xmlns:a16="http://schemas.microsoft.com/office/drawing/2014/main" id="{19BA5B82-7C0B-744B-B077-11F58FF7C443}"/>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1024</a:t>
                    </a:r>
                    <a:endParaRPr lang="en-US" altLang="en-US" sz="1800" baseline="0" dirty="0"/>
                  </a:p>
                </p:txBody>
              </p:sp>
            </p:grpSp>
          </p:grpSp>
        </p:grpSp>
        <p:grpSp>
          <p:nvGrpSpPr>
            <p:cNvPr id="45061" name="Group 18">
              <a:extLst>
                <a:ext uri="{FF2B5EF4-FFF2-40B4-BE49-F238E27FC236}">
                  <a16:creationId xmlns:a16="http://schemas.microsoft.com/office/drawing/2014/main" id="{E228BE4F-7AB5-494F-B106-A7423F485E68}"/>
                </a:ext>
              </a:extLst>
            </p:cNvPr>
            <p:cNvGrpSpPr>
              <a:grpSpLocks/>
            </p:cNvGrpSpPr>
            <p:nvPr/>
          </p:nvGrpSpPr>
          <p:grpSpPr bwMode="auto">
            <a:xfrm>
              <a:off x="515" y="970"/>
              <a:ext cx="4919" cy="2102"/>
              <a:chOff x="515" y="970"/>
              <a:chExt cx="4919" cy="2102"/>
            </a:xfrm>
          </p:grpSpPr>
          <p:sp>
            <p:nvSpPr>
              <p:cNvPr id="45062" name="Text Box 19">
                <a:extLst>
                  <a:ext uri="{FF2B5EF4-FFF2-40B4-BE49-F238E27FC236}">
                    <a16:creationId xmlns:a16="http://schemas.microsoft.com/office/drawing/2014/main" id="{A7A85CAC-0EE0-EC4A-ABEA-F6A944CAD50E}"/>
                  </a:ext>
                </a:extLst>
              </p:cNvPr>
              <p:cNvSpPr txBox="1">
                <a:spLocks noChangeArrowheads="1"/>
              </p:cNvSpPr>
              <p:nvPr/>
            </p:nvSpPr>
            <p:spPr bwMode="auto">
              <a:xfrm>
                <a:off x="515" y="970"/>
                <a:ext cx="4919" cy="1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Each nephron has two components: </a:t>
                </a:r>
              </a:p>
              <a:p>
                <a:pPr lvl="1" eaLnBrk="1" hangingPunct="1">
                  <a:lnSpc>
                    <a:spcPct val="85000"/>
                  </a:lnSpc>
                  <a:spcBef>
                    <a:spcPct val="0"/>
                  </a:spcBef>
                  <a:spcAft>
                    <a:spcPts val="500"/>
                  </a:spcAft>
                  <a:buSzPct val="80000"/>
                </a:pPr>
                <a:r>
                  <a:rPr lang="en-US" altLang="en-US" sz="1800" baseline="0" dirty="0"/>
                  <a:t>Renal corpuscle where blood plasma is filtered and collected</a:t>
                </a:r>
              </a:p>
              <a:p>
                <a:pPr lvl="1" eaLnBrk="1" hangingPunct="1">
                  <a:lnSpc>
                    <a:spcPct val="85000"/>
                  </a:lnSpc>
                  <a:spcBef>
                    <a:spcPct val="0"/>
                  </a:spcBef>
                  <a:spcAft>
                    <a:spcPts val="1200"/>
                  </a:spcAft>
                  <a:buSzPct val="80000"/>
                </a:pPr>
                <a:r>
                  <a:rPr lang="en-US" altLang="en-US" sz="1800" baseline="0" dirty="0"/>
                  <a:t>Renal tubule into which the filtered fluid (filtrate) passes</a:t>
                </a:r>
              </a:p>
              <a:p>
                <a:pPr eaLnBrk="1" hangingPunct="1">
                  <a:lnSpc>
                    <a:spcPct val="85000"/>
                  </a:lnSpc>
                  <a:spcBef>
                    <a:spcPct val="0"/>
                  </a:spcBef>
                  <a:spcAft>
                    <a:spcPts val="900"/>
                  </a:spcAft>
                  <a:buSzPct val="80000"/>
                </a:pPr>
                <a:r>
                  <a:rPr lang="en-US" altLang="en-US" sz="1800" baseline="0" dirty="0"/>
                  <a:t>The renal corpuscle has a tangled, ball-shaped capillary network called the glomerulus.</a:t>
                </a:r>
              </a:p>
              <a:p>
                <a:pPr eaLnBrk="1" hangingPunct="1">
                  <a:lnSpc>
                    <a:spcPct val="85000"/>
                  </a:lnSpc>
                  <a:spcBef>
                    <a:spcPct val="0"/>
                  </a:spcBef>
                  <a:spcAft>
                    <a:spcPct val="50000"/>
                  </a:spcAft>
                  <a:buSzPct val="80000"/>
                </a:pPr>
                <a:r>
                  <a:rPr lang="en-US" altLang="en-US" sz="1800" baseline="0" dirty="0"/>
                  <a:t>Blood is filtered in the glomerulus—filtered fluid (filtrate) passes through the capillary walls known as the filtration membrane. </a:t>
                </a:r>
              </a:p>
            </p:txBody>
          </p:sp>
          <p:sp>
            <p:nvSpPr>
              <p:cNvPr id="45063" name="Text Box 20">
                <a:extLst>
                  <a:ext uri="{FF2B5EF4-FFF2-40B4-BE49-F238E27FC236}">
                    <a16:creationId xmlns:a16="http://schemas.microsoft.com/office/drawing/2014/main" id="{4D3C1C91-D22F-9E4C-A665-D3168AF1C728}"/>
                  </a:ext>
                </a:extLst>
              </p:cNvPr>
              <p:cNvSpPr txBox="1">
                <a:spLocks noChangeArrowheads="1"/>
              </p:cNvSpPr>
              <p:nvPr/>
            </p:nvSpPr>
            <p:spPr bwMode="auto">
              <a:xfrm>
                <a:off x="1609" y="2400"/>
                <a:ext cx="2543"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ts val="1860"/>
                  </a:lnSpc>
                  <a:spcBef>
                    <a:spcPct val="0"/>
                  </a:spcBef>
                  <a:spcAft>
                    <a:spcPct val="35000"/>
                  </a:spcAft>
                  <a:buFontTx/>
                  <a:buNone/>
                </a:pPr>
                <a:r>
                  <a:rPr lang="en-US" altLang="en-US" sz="1800" baseline="0" dirty="0">
                    <a:solidFill>
                      <a:srgbClr val="941100"/>
                    </a:solidFill>
                  </a:rPr>
                  <a:t>Blood plasma = watery fluid, about 55 percent of blood volume, minus the formed elements (red blood cells, white blood cells, and platelets).</a:t>
                </a:r>
              </a:p>
            </p:txBody>
          </p:sp>
        </p:grpSp>
      </p:gr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5">
            <a:extLst>
              <a:ext uri="{FF2B5EF4-FFF2-40B4-BE49-F238E27FC236}">
                <a16:creationId xmlns:a16="http://schemas.microsoft.com/office/drawing/2014/main" id="{8AE84881-B1C1-CB47-B6E5-AE1A111D83B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78E60CE-1E11-3F47-9F75-C9670D8F7A5D}" type="slidenum">
              <a:rPr lang="en-US" altLang="en-US" sz="1400"/>
              <a:pPr>
                <a:spcBef>
                  <a:spcPct val="0"/>
                </a:spcBef>
                <a:buFontTx/>
                <a:buNone/>
              </a:pPr>
              <a:t>17</a:t>
            </a:fld>
            <a:endParaRPr lang="en-US" altLang="en-US" sz="1400" dirty="0"/>
          </a:p>
        </p:txBody>
      </p:sp>
      <p:grpSp>
        <p:nvGrpSpPr>
          <p:cNvPr id="47106" name="Group 23">
            <a:extLst>
              <a:ext uri="{FF2B5EF4-FFF2-40B4-BE49-F238E27FC236}">
                <a16:creationId xmlns:a16="http://schemas.microsoft.com/office/drawing/2014/main" id="{DF6E5A81-29E8-454C-8A21-BA9CAEF5D2DC}"/>
              </a:ext>
            </a:extLst>
          </p:cNvPr>
          <p:cNvGrpSpPr>
            <a:grpSpLocks/>
          </p:cNvGrpSpPr>
          <p:nvPr/>
        </p:nvGrpSpPr>
        <p:grpSpPr bwMode="auto">
          <a:xfrm>
            <a:off x="458788" y="446088"/>
            <a:ext cx="8229600" cy="5334000"/>
            <a:chOff x="289" y="281"/>
            <a:chExt cx="5184" cy="3360"/>
          </a:xfrm>
        </p:grpSpPr>
        <p:sp>
          <p:nvSpPr>
            <p:cNvPr id="47107" name="Rectangle 3">
              <a:extLst>
                <a:ext uri="{FF2B5EF4-FFF2-40B4-BE49-F238E27FC236}">
                  <a16:creationId xmlns:a16="http://schemas.microsoft.com/office/drawing/2014/main" id="{072BD5BF-CD4E-124B-84E7-0FD68975B324}"/>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Renal Corpuscle </a:t>
              </a:r>
              <a:r>
                <a:rPr lang="en-US" altLang="en-US" sz="2200" baseline="0" dirty="0">
                  <a:solidFill>
                    <a:srgbClr val="333333"/>
                  </a:solidFill>
                </a:rPr>
                <a:t>(continued)</a:t>
              </a:r>
              <a:endParaRPr lang="en-US" altLang="en-US" sz="2800" baseline="0" dirty="0">
                <a:solidFill>
                  <a:srgbClr val="333333"/>
                </a:solidFill>
              </a:endParaRPr>
            </a:p>
          </p:txBody>
        </p:sp>
        <p:grpSp>
          <p:nvGrpSpPr>
            <p:cNvPr id="47108" name="Group 22">
              <a:extLst>
                <a:ext uri="{FF2B5EF4-FFF2-40B4-BE49-F238E27FC236}">
                  <a16:creationId xmlns:a16="http://schemas.microsoft.com/office/drawing/2014/main" id="{A88B6BE0-EABA-A444-85CA-A7CA8EA79B05}"/>
                </a:ext>
              </a:extLst>
            </p:cNvPr>
            <p:cNvGrpSpPr>
              <a:grpSpLocks/>
            </p:cNvGrpSpPr>
            <p:nvPr/>
          </p:nvGrpSpPr>
          <p:grpSpPr bwMode="auto">
            <a:xfrm>
              <a:off x="656" y="939"/>
              <a:ext cx="4744" cy="2702"/>
              <a:chOff x="656" y="939"/>
              <a:chExt cx="4744" cy="2702"/>
            </a:xfrm>
          </p:grpSpPr>
          <p:grpSp>
            <p:nvGrpSpPr>
              <p:cNvPr id="47109" name="Group 17">
                <a:extLst>
                  <a:ext uri="{FF2B5EF4-FFF2-40B4-BE49-F238E27FC236}">
                    <a16:creationId xmlns:a16="http://schemas.microsoft.com/office/drawing/2014/main" id="{708EC5CC-E265-B44E-9B11-6E90BDB572CB}"/>
                  </a:ext>
                </a:extLst>
              </p:cNvPr>
              <p:cNvGrpSpPr>
                <a:grpSpLocks/>
              </p:cNvGrpSpPr>
              <p:nvPr/>
            </p:nvGrpSpPr>
            <p:grpSpPr bwMode="auto">
              <a:xfrm>
                <a:off x="656" y="939"/>
                <a:ext cx="4744" cy="2433"/>
                <a:chOff x="656" y="939"/>
                <a:chExt cx="4744" cy="2433"/>
              </a:xfrm>
            </p:grpSpPr>
            <p:pic>
              <p:nvPicPr>
                <p:cNvPr id="47111" name="Picture 5" descr="Nephron">
                  <a:extLst>
                    <a:ext uri="{FF2B5EF4-FFF2-40B4-BE49-F238E27FC236}">
                      <a16:creationId xmlns:a16="http://schemas.microsoft.com/office/drawing/2014/main" id="{EE1CECA3-DD31-5D49-975F-F35B413F06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 y="939"/>
                  <a:ext cx="2809" cy="2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Text Box 6">
                  <a:extLst>
                    <a:ext uri="{FF2B5EF4-FFF2-40B4-BE49-F238E27FC236}">
                      <a16:creationId xmlns:a16="http://schemas.microsoft.com/office/drawing/2014/main" id="{323CE8F7-7794-DE41-93DC-B077DD7D5234}"/>
                    </a:ext>
                  </a:extLst>
                </p:cNvPr>
                <p:cNvSpPr txBox="1">
                  <a:spLocks noChangeArrowheads="1"/>
                </p:cNvSpPr>
                <p:nvPr/>
              </p:nvSpPr>
              <p:spPr bwMode="auto">
                <a:xfrm>
                  <a:off x="3404" y="3189"/>
                  <a:ext cx="890"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baseline="0" dirty="0"/>
                    <a:t>https://www.pitt.edu</a:t>
                  </a:r>
                </a:p>
              </p:txBody>
            </p:sp>
            <p:sp>
              <p:nvSpPr>
                <p:cNvPr id="47114" name="Text Box 8">
                  <a:extLst>
                    <a:ext uri="{FF2B5EF4-FFF2-40B4-BE49-F238E27FC236}">
                      <a16:creationId xmlns:a16="http://schemas.microsoft.com/office/drawing/2014/main" id="{803ED998-44F3-2348-A269-45F61EAD1C61}"/>
                    </a:ext>
                  </a:extLst>
                </p:cNvPr>
                <p:cNvSpPr txBox="1">
                  <a:spLocks noChangeArrowheads="1"/>
                </p:cNvSpPr>
                <p:nvPr/>
              </p:nvSpPr>
              <p:spPr bwMode="auto">
                <a:xfrm>
                  <a:off x="3916" y="1669"/>
                  <a:ext cx="1439"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5000"/>
                    </a:lnSpc>
                    <a:spcBef>
                      <a:spcPct val="0"/>
                    </a:spcBef>
                    <a:buFontTx/>
                    <a:buNone/>
                  </a:pPr>
                  <a:r>
                    <a:rPr lang="en-US" altLang="en-US" sz="1800" baseline="0" dirty="0">
                      <a:solidFill>
                        <a:schemeClr val="accent6"/>
                      </a:solidFill>
                    </a:rPr>
                    <a:t>Nephron (enlarged)</a:t>
                  </a:r>
                  <a:endParaRPr lang="en-US" altLang="en-US" sz="1800" dirty="0">
                    <a:solidFill>
                      <a:schemeClr val="accent6"/>
                    </a:solidFill>
                  </a:endParaRPr>
                </a:p>
              </p:txBody>
            </p:sp>
            <p:sp>
              <p:nvSpPr>
                <p:cNvPr id="47116" name="Text Box 10">
                  <a:extLst>
                    <a:ext uri="{FF2B5EF4-FFF2-40B4-BE49-F238E27FC236}">
                      <a16:creationId xmlns:a16="http://schemas.microsoft.com/office/drawing/2014/main" id="{93DFD4B4-C751-4244-B660-80CD2C7581AC}"/>
                    </a:ext>
                  </a:extLst>
                </p:cNvPr>
                <p:cNvSpPr txBox="1">
                  <a:spLocks noChangeArrowheads="1"/>
                </p:cNvSpPr>
                <p:nvPr/>
              </p:nvSpPr>
              <p:spPr bwMode="auto">
                <a:xfrm>
                  <a:off x="656" y="3020"/>
                  <a:ext cx="1370"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5000"/>
                    </a:lnSpc>
                    <a:spcBef>
                      <a:spcPct val="0"/>
                    </a:spcBef>
                    <a:buFontTx/>
                    <a:buNone/>
                  </a:pPr>
                  <a:r>
                    <a:rPr lang="en-US" altLang="en-US" sz="1800" baseline="0" dirty="0">
                      <a:solidFill>
                        <a:srgbClr val="941100"/>
                      </a:solidFill>
                    </a:rPr>
                    <a:t>Renal corpuscle</a:t>
                  </a:r>
                </a:p>
                <a:p>
                  <a:pPr algn="ctr" eaLnBrk="1" hangingPunct="1">
                    <a:lnSpc>
                      <a:spcPct val="85000"/>
                    </a:lnSpc>
                    <a:spcBef>
                      <a:spcPct val="0"/>
                    </a:spcBef>
                    <a:buFontTx/>
                    <a:buNone/>
                  </a:pPr>
                  <a:r>
                    <a:rPr lang="en-US" altLang="en-US" sz="1800" baseline="0" dirty="0">
                      <a:solidFill>
                        <a:srgbClr val="941100"/>
                      </a:solidFill>
                    </a:rPr>
                    <a:t>(further enlarged</a:t>
                  </a:r>
                  <a:r>
                    <a:rPr lang="en-US" altLang="en-US" sz="1600" baseline="0" dirty="0">
                      <a:solidFill>
                        <a:srgbClr val="941100"/>
                      </a:solidFill>
                    </a:rPr>
                    <a:t>)</a:t>
                  </a:r>
                  <a:endParaRPr lang="en-US" altLang="en-US" sz="1800" dirty="0">
                    <a:solidFill>
                      <a:srgbClr val="941100"/>
                    </a:solidFill>
                  </a:endParaRPr>
                </a:p>
              </p:txBody>
            </p:sp>
            <p:sp>
              <p:nvSpPr>
                <p:cNvPr id="47118" name="Text Box 12">
                  <a:extLst>
                    <a:ext uri="{FF2B5EF4-FFF2-40B4-BE49-F238E27FC236}">
                      <a16:creationId xmlns:a16="http://schemas.microsoft.com/office/drawing/2014/main" id="{A3C3E2EC-308B-9540-83E7-734D86EDF99F}"/>
                    </a:ext>
                  </a:extLst>
                </p:cNvPr>
                <p:cNvSpPr txBox="1">
                  <a:spLocks noChangeArrowheads="1"/>
                </p:cNvSpPr>
                <p:nvPr/>
              </p:nvSpPr>
              <p:spPr bwMode="auto">
                <a:xfrm>
                  <a:off x="4434" y="1220"/>
                  <a:ext cx="96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5000"/>
                    </a:lnSpc>
                    <a:spcBef>
                      <a:spcPct val="0"/>
                    </a:spcBef>
                    <a:buFontTx/>
                    <a:buNone/>
                  </a:pPr>
                  <a:r>
                    <a:rPr lang="en-US" altLang="en-US" sz="1800" baseline="0" dirty="0">
                      <a:solidFill>
                        <a:schemeClr val="accent6"/>
                      </a:solidFill>
                    </a:rPr>
                    <a:t>Kidney</a:t>
                  </a:r>
                  <a:endParaRPr lang="en-US" altLang="en-US" sz="1800" dirty="0">
                    <a:solidFill>
                      <a:schemeClr val="accent6"/>
                    </a:solidFill>
                  </a:endParaRPr>
                </a:p>
              </p:txBody>
            </p:sp>
          </p:grpSp>
          <p:sp>
            <p:nvSpPr>
              <p:cNvPr id="47110" name="Text Box 16">
                <a:extLst>
                  <a:ext uri="{FF2B5EF4-FFF2-40B4-BE49-F238E27FC236}">
                    <a16:creationId xmlns:a16="http://schemas.microsoft.com/office/drawing/2014/main" id="{0941C670-F29C-8F42-9E3A-CF97CD6095F7}"/>
                  </a:ext>
                </a:extLst>
              </p:cNvPr>
              <p:cNvSpPr txBox="1">
                <a:spLocks noChangeArrowheads="1"/>
              </p:cNvSpPr>
              <p:nvPr/>
            </p:nvSpPr>
            <p:spPr bwMode="auto">
              <a:xfrm>
                <a:off x="1096" y="3410"/>
                <a:ext cx="357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aseline="-25000">
                    <a:solidFill>
                      <a:schemeClr val="tx1"/>
                    </a:solidFill>
                    <a:latin typeface="Arial" panose="020B0604020202020204" pitchFamily="34" charset="0"/>
                  </a:defRPr>
                </a:lvl1pPr>
                <a:lvl2pPr marL="742950" indent="-285750">
                  <a:defRPr baseline="-25000">
                    <a:solidFill>
                      <a:schemeClr val="tx1"/>
                    </a:solidFill>
                    <a:latin typeface="Arial" panose="020B0604020202020204" pitchFamily="34" charset="0"/>
                  </a:defRPr>
                </a:lvl2pPr>
                <a:lvl3pPr marL="1143000" indent="-228600">
                  <a:defRPr baseline="-25000">
                    <a:solidFill>
                      <a:schemeClr val="tx1"/>
                    </a:solidFill>
                    <a:latin typeface="Arial" panose="020B0604020202020204" pitchFamily="34" charset="0"/>
                  </a:defRPr>
                </a:lvl3pPr>
                <a:lvl4pPr marL="1600200" indent="-228600">
                  <a:defRPr baseline="-25000">
                    <a:solidFill>
                      <a:schemeClr val="tx1"/>
                    </a:solidFill>
                    <a:latin typeface="Arial" panose="020B0604020202020204" pitchFamily="34" charset="0"/>
                  </a:defRPr>
                </a:lvl4pPr>
                <a:lvl5pPr marL="2057400" indent="-22860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r>
                  <a:rPr lang="en-US" altLang="en-US" baseline="0" dirty="0">
                    <a:solidFill>
                      <a:srgbClr val="941100"/>
                    </a:solidFill>
                  </a:rPr>
                  <a:t>Renal corpuscle = Bowman’s capsule and glomerulus.</a:t>
                </a:r>
                <a:endParaRPr lang="en-US" altLang="en-US" dirty="0">
                  <a:solidFill>
                    <a:srgbClr val="941100"/>
                  </a:solidFill>
                </a:endParaRPr>
              </a:p>
            </p:txBody>
          </p:sp>
        </p:grpSp>
      </p:grpSp>
      <p:cxnSp>
        <p:nvCxnSpPr>
          <p:cNvPr id="3" name="Straight Connector 2">
            <a:extLst>
              <a:ext uri="{FF2B5EF4-FFF2-40B4-BE49-F238E27FC236}">
                <a16:creationId xmlns:a16="http://schemas.microsoft.com/office/drawing/2014/main" id="{48E63B0C-2C37-6C4D-8E1D-53FF536FF407}"/>
              </a:ext>
            </a:extLst>
          </p:cNvPr>
          <p:cNvCxnSpPr/>
          <p:nvPr/>
        </p:nvCxnSpPr>
        <p:spPr bwMode="auto">
          <a:xfrm>
            <a:off x="6501384" y="2084832"/>
            <a:ext cx="822960" cy="0"/>
          </a:xfrm>
          <a:prstGeom prst="line">
            <a:avLst/>
          </a:prstGeom>
          <a:solidFill>
            <a:schemeClr val="accent1"/>
          </a:solidFill>
          <a:ln w="139700" cap="flat" cmpd="sng" algn="ctr">
            <a:solidFill>
              <a:srgbClr val="011893">
                <a:alpha val="69732"/>
              </a:srgbClr>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a:extLst>
              <a:ext uri="{FF2B5EF4-FFF2-40B4-BE49-F238E27FC236}">
                <a16:creationId xmlns:a16="http://schemas.microsoft.com/office/drawing/2014/main" id="{455EF9E6-41CB-914B-AEB9-CBF5F0AAF695}"/>
              </a:ext>
            </a:extLst>
          </p:cNvPr>
          <p:cNvCxnSpPr/>
          <p:nvPr/>
        </p:nvCxnSpPr>
        <p:spPr bwMode="auto">
          <a:xfrm>
            <a:off x="5419344" y="2804160"/>
            <a:ext cx="822960" cy="0"/>
          </a:xfrm>
          <a:prstGeom prst="line">
            <a:avLst/>
          </a:prstGeom>
          <a:solidFill>
            <a:schemeClr val="accent1"/>
          </a:solidFill>
          <a:ln w="139700" cap="flat" cmpd="sng" algn="ctr">
            <a:solidFill>
              <a:srgbClr val="011893">
                <a:alpha val="70019"/>
              </a:srgbClr>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a:extLst>
              <a:ext uri="{FF2B5EF4-FFF2-40B4-BE49-F238E27FC236}">
                <a16:creationId xmlns:a16="http://schemas.microsoft.com/office/drawing/2014/main" id="{434DD74C-E12B-724E-B8DF-26CCE3D53276}"/>
              </a:ext>
            </a:extLst>
          </p:cNvPr>
          <p:cNvCxnSpPr/>
          <p:nvPr/>
        </p:nvCxnSpPr>
        <p:spPr bwMode="auto">
          <a:xfrm flipH="1">
            <a:off x="2487168" y="4087368"/>
            <a:ext cx="411480" cy="640080"/>
          </a:xfrm>
          <a:prstGeom prst="line">
            <a:avLst/>
          </a:prstGeom>
          <a:solidFill>
            <a:schemeClr val="accent1"/>
          </a:solidFill>
          <a:ln w="139700" cap="flat" cmpd="sng" algn="ctr">
            <a:solidFill>
              <a:srgbClr val="941100">
                <a:alpha val="69833"/>
              </a:srgbClr>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5">
            <a:extLst>
              <a:ext uri="{FF2B5EF4-FFF2-40B4-BE49-F238E27FC236}">
                <a16:creationId xmlns:a16="http://schemas.microsoft.com/office/drawing/2014/main" id="{B887CAE7-5A4C-3B47-B582-19792D8294F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856437A-DDF6-B04B-9B2F-34022739508B}" type="slidenum">
              <a:rPr lang="en-US" altLang="en-US" sz="1400"/>
              <a:pPr>
                <a:spcBef>
                  <a:spcPct val="0"/>
                </a:spcBef>
                <a:buFontTx/>
                <a:buNone/>
              </a:pPr>
              <a:t>18</a:t>
            </a:fld>
            <a:endParaRPr lang="en-US" altLang="en-US" sz="1400" dirty="0"/>
          </a:p>
        </p:txBody>
      </p:sp>
      <p:grpSp>
        <p:nvGrpSpPr>
          <p:cNvPr id="49154" name="Group 2">
            <a:extLst>
              <a:ext uri="{FF2B5EF4-FFF2-40B4-BE49-F238E27FC236}">
                <a16:creationId xmlns:a16="http://schemas.microsoft.com/office/drawing/2014/main" id="{91AC39EF-1950-F849-9160-179621466DAF}"/>
              </a:ext>
            </a:extLst>
          </p:cNvPr>
          <p:cNvGrpSpPr>
            <a:grpSpLocks/>
          </p:cNvGrpSpPr>
          <p:nvPr/>
        </p:nvGrpSpPr>
        <p:grpSpPr bwMode="auto">
          <a:xfrm>
            <a:off x="458788" y="446088"/>
            <a:ext cx="8229600" cy="5719762"/>
            <a:chOff x="289" y="281"/>
            <a:chExt cx="5184" cy="3603"/>
          </a:xfrm>
        </p:grpSpPr>
        <p:sp>
          <p:nvSpPr>
            <p:cNvPr id="49155" name="Rectangle 3">
              <a:extLst>
                <a:ext uri="{FF2B5EF4-FFF2-40B4-BE49-F238E27FC236}">
                  <a16:creationId xmlns:a16="http://schemas.microsoft.com/office/drawing/2014/main" id="{C3A649EC-6F19-DB48-A8EE-091FF64D5F11}"/>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Renal Corpuscle </a:t>
              </a:r>
              <a:r>
                <a:rPr lang="en-US" altLang="en-US" sz="2200" baseline="0" dirty="0">
                  <a:solidFill>
                    <a:srgbClr val="333333"/>
                  </a:solidFill>
                </a:rPr>
                <a:t>(continued)</a:t>
              </a:r>
              <a:endParaRPr lang="en-US" altLang="en-US" sz="2800" baseline="0" dirty="0">
                <a:solidFill>
                  <a:srgbClr val="333333"/>
                </a:solidFill>
              </a:endParaRPr>
            </a:p>
          </p:txBody>
        </p:sp>
        <p:sp>
          <p:nvSpPr>
            <p:cNvPr id="49156" name="Text Box 4">
              <a:extLst>
                <a:ext uri="{FF2B5EF4-FFF2-40B4-BE49-F238E27FC236}">
                  <a16:creationId xmlns:a16="http://schemas.microsoft.com/office/drawing/2014/main" id="{0BA37696-7BC9-7A42-AA94-172DE86494FB}"/>
                </a:ext>
              </a:extLst>
            </p:cNvPr>
            <p:cNvSpPr txBox="1">
              <a:spLocks noChangeArrowheads="1"/>
            </p:cNvSpPr>
            <p:nvPr/>
          </p:nvSpPr>
          <p:spPr bwMode="auto">
            <a:xfrm>
              <a:off x="515" y="970"/>
              <a:ext cx="4794" cy="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Bowman’s capsule is a double-walled cup of cuboidal epithelial cells that surrounds the glomerulus.</a:t>
              </a:r>
            </a:p>
            <a:p>
              <a:pPr eaLnBrk="1" hangingPunct="1">
                <a:lnSpc>
                  <a:spcPct val="85000"/>
                </a:lnSpc>
                <a:spcBef>
                  <a:spcPct val="0"/>
                </a:spcBef>
                <a:spcAft>
                  <a:spcPts val="900"/>
                </a:spcAft>
                <a:buSzPct val="80000"/>
              </a:pPr>
              <a:r>
                <a:rPr lang="en-US" altLang="en-US" sz="1800" baseline="0" dirty="0"/>
                <a:t>Filtrate from the glomerulus passes into Bowman’s capsule and then into the renal tubule.</a:t>
              </a:r>
            </a:p>
            <a:p>
              <a:pPr eaLnBrk="1" hangingPunct="1">
                <a:lnSpc>
                  <a:spcPct val="85000"/>
                </a:lnSpc>
                <a:spcBef>
                  <a:spcPct val="0"/>
                </a:spcBef>
                <a:spcAft>
                  <a:spcPct val="50000"/>
                </a:spcAft>
                <a:buSzPct val="80000"/>
              </a:pPr>
              <a:r>
                <a:rPr lang="en-US" altLang="en-US" sz="1800" baseline="0" dirty="0"/>
                <a:t>Bowman’s capsule is also known as glomerular capsule (we will use the first term).</a:t>
              </a:r>
            </a:p>
          </p:txBody>
        </p:sp>
        <p:grpSp>
          <p:nvGrpSpPr>
            <p:cNvPr id="49157" name="Group 5">
              <a:extLst>
                <a:ext uri="{FF2B5EF4-FFF2-40B4-BE49-F238E27FC236}">
                  <a16:creationId xmlns:a16="http://schemas.microsoft.com/office/drawing/2014/main" id="{1DC12BFC-5FCF-6042-A3FB-1B97220D9945}"/>
                </a:ext>
              </a:extLst>
            </p:cNvPr>
            <p:cNvGrpSpPr>
              <a:grpSpLocks/>
            </p:cNvGrpSpPr>
            <p:nvPr/>
          </p:nvGrpSpPr>
          <p:grpSpPr bwMode="auto">
            <a:xfrm>
              <a:off x="582" y="3671"/>
              <a:ext cx="2993" cy="213"/>
              <a:chOff x="582" y="3671"/>
              <a:chExt cx="2993" cy="213"/>
            </a:xfrm>
          </p:grpSpPr>
          <p:grpSp>
            <p:nvGrpSpPr>
              <p:cNvPr id="49158" name="Group 6">
                <a:extLst>
                  <a:ext uri="{FF2B5EF4-FFF2-40B4-BE49-F238E27FC236}">
                    <a16:creationId xmlns:a16="http://schemas.microsoft.com/office/drawing/2014/main" id="{9919E5D9-9F97-314F-967D-A70B9D4C2334}"/>
                  </a:ext>
                </a:extLst>
              </p:cNvPr>
              <p:cNvGrpSpPr>
                <a:grpSpLocks/>
              </p:cNvGrpSpPr>
              <p:nvPr/>
            </p:nvGrpSpPr>
            <p:grpSpPr bwMode="auto">
              <a:xfrm>
                <a:off x="2844" y="3671"/>
                <a:ext cx="731" cy="213"/>
                <a:chOff x="2844" y="3671"/>
                <a:chExt cx="731" cy="213"/>
              </a:xfrm>
            </p:grpSpPr>
            <p:sp>
              <p:nvSpPr>
                <p:cNvPr id="49169" name="Rectangle 7">
                  <a:extLst>
                    <a:ext uri="{FF2B5EF4-FFF2-40B4-BE49-F238E27FC236}">
                      <a16:creationId xmlns:a16="http://schemas.microsoft.com/office/drawing/2014/main" id="{91CF6B2A-6B4E-6248-A16B-694D1C1E23D5}"/>
                    </a:ext>
                  </a:extLst>
                </p:cNvPr>
                <p:cNvSpPr>
                  <a:spLocks noChangeArrowheads="1"/>
                </p:cNvSpPr>
                <p:nvPr/>
              </p:nvSpPr>
              <p:spPr bwMode="auto">
                <a:xfrm>
                  <a:off x="2844" y="3671"/>
                  <a:ext cx="731" cy="213"/>
                </a:xfrm>
                <a:prstGeom prst="rect">
                  <a:avLst/>
                </a:prstGeom>
                <a:solidFill>
                  <a:schemeClr val="accent1"/>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9170" name="Text Box 8">
                  <a:extLst>
                    <a:ext uri="{FF2B5EF4-FFF2-40B4-BE49-F238E27FC236}">
                      <a16:creationId xmlns:a16="http://schemas.microsoft.com/office/drawing/2014/main" id="{3DD4F07E-A6D7-DC48-AFAB-4F93B22D1A0B}"/>
                    </a:ext>
                  </a:extLst>
                </p:cNvPr>
                <p:cNvSpPr txBox="1">
                  <a:spLocks noChangeArrowheads="1"/>
                </p:cNvSpPr>
                <p:nvPr/>
              </p:nvSpPr>
              <p:spPr bwMode="auto">
                <a:xfrm>
                  <a:off x="2888" y="3687"/>
                  <a:ext cx="642"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Figure 26.6</a:t>
                  </a:r>
                </a:p>
              </p:txBody>
            </p:sp>
          </p:grpSp>
          <p:grpSp>
            <p:nvGrpSpPr>
              <p:cNvPr id="49159" name="Group 9">
                <a:extLst>
                  <a:ext uri="{FF2B5EF4-FFF2-40B4-BE49-F238E27FC236}">
                    <a16:creationId xmlns:a16="http://schemas.microsoft.com/office/drawing/2014/main" id="{36ECC9E4-D4CD-6540-B355-C1F7040742FF}"/>
                  </a:ext>
                </a:extLst>
              </p:cNvPr>
              <p:cNvGrpSpPr>
                <a:grpSpLocks/>
              </p:cNvGrpSpPr>
              <p:nvPr/>
            </p:nvGrpSpPr>
            <p:grpSpPr bwMode="auto">
              <a:xfrm>
                <a:off x="582" y="3671"/>
                <a:ext cx="1992" cy="213"/>
                <a:chOff x="582" y="3671"/>
                <a:chExt cx="1992" cy="213"/>
              </a:xfrm>
            </p:grpSpPr>
            <p:grpSp>
              <p:nvGrpSpPr>
                <p:cNvPr id="49160" name="Group 10">
                  <a:extLst>
                    <a:ext uri="{FF2B5EF4-FFF2-40B4-BE49-F238E27FC236}">
                      <a16:creationId xmlns:a16="http://schemas.microsoft.com/office/drawing/2014/main" id="{78A68356-E630-B643-BF54-BD534A09B96C}"/>
                    </a:ext>
                  </a:extLst>
                </p:cNvPr>
                <p:cNvGrpSpPr>
                  <a:grpSpLocks/>
                </p:cNvGrpSpPr>
                <p:nvPr/>
              </p:nvGrpSpPr>
              <p:grpSpPr bwMode="auto">
                <a:xfrm>
                  <a:off x="582" y="3671"/>
                  <a:ext cx="616" cy="213"/>
                  <a:chOff x="582" y="3671"/>
                  <a:chExt cx="616" cy="213"/>
                </a:xfrm>
              </p:grpSpPr>
              <p:sp>
                <p:nvSpPr>
                  <p:cNvPr id="49167" name="Rectangle 11">
                    <a:extLst>
                      <a:ext uri="{FF2B5EF4-FFF2-40B4-BE49-F238E27FC236}">
                        <a16:creationId xmlns:a16="http://schemas.microsoft.com/office/drawing/2014/main" id="{247A07AA-47BD-5F49-BD89-C13BB124248A}"/>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9168" name="Text Box 12">
                    <a:extLst>
                      <a:ext uri="{FF2B5EF4-FFF2-40B4-BE49-F238E27FC236}">
                        <a16:creationId xmlns:a16="http://schemas.microsoft.com/office/drawing/2014/main" id="{E4D349BB-4BCC-D04A-BBFB-5C3FEBFB9B4A}"/>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984</a:t>
                    </a:r>
                    <a:endParaRPr lang="en-US" altLang="en-US" sz="1800" baseline="0" dirty="0"/>
                  </a:p>
                </p:txBody>
              </p:sp>
            </p:grpSp>
            <p:grpSp>
              <p:nvGrpSpPr>
                <p:cNvPr id="49161" name="Group 13">
                  <a:extLst>
                    <a:ext uri="{FF2B5EF4-FFF2-40B4-BE49-F238E27FC236}">
                      <a16:creationId xmlns:a16="http://schemas.microsoft.com/office/drawing/2014/main" id="{2EFFDE35-02F1-F343-A36B-4A7E5BEA0721}"/>
                    </a:ext>
                  </a:extLst>
                </p:cNvPr>
                <p:cNvGrpSpPr>
                  <a:grpSpLocks/>
                </p:cNvGrpSpPr>
                <p:nvPr/>
              </p:nvGrpSpPr>
              <p:grpSpPr bwMode="auto">
                <a:xfrm>
                  <a:off x="1265" y="3671"/>
                  <a:ext cx="629" cy="213"/>
                  <a:chOff x="1265" y="3671"/>
                  <a:chExt cx="629" cy="213"/>
                </a:xfrm>
              </p:grpSpPr>
              <p:sp>
                <p:nvSpPr>
                  <p:cNvPr id="49165" name="Rectangle 14">
                    <a:extLst>
                      <a:ext uri="{FF2B5EF4-FFF2-40B4-BE49-F238E27FC236}">
                        <a16:creationId xmlns:a16="http://schemas.microsoft.com/office/drawing/2014/main" id="{2E08E792-8E41-EE47-9242-E8A2C347A30B}"/>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9166" name="Text Box 15">
                    <a:extLst>
                      <a:ext uri="{FF2B5EF4-FFF2-40B4-BE49-F238E27FC236}">
                        <a16:creationId xmlns:a16="http://schemas.microsoft.com/office/drawing/2014/main" id="{31CB52D0-2113-0945-99D0-482FDABA1D9A}"/>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1071</a:t>
                    </a:r>
                    <a:endParaRPr lang="en-US" altLang="en-US" sz="1800" baseline="0" dirty="0"/>
                  </a:p>
                </p:txBody>
              </p:sp>
            </p:grpSp>
            <p:grpSp>
              <p:nvGrpSpPr>
                <p:cNvPr id="49162" name="Group 16">
                  <a:extLst>
                    <a:ext uri="{FF2B5EF4-FFF2-40B4-BE49-F238E27FC236}">
                      <a16:creationId xmlns:a16="http://schemas.microsoft.com/office/drawing/2014/main" id="{FFCB5E49-FB4E-8842-AC5A-02ABFBDB56FF}"/>
                    </a:ext>
                  </a:extLst>
                </p:cNvPr>
                <p:cNvGrpSpPr>
                  <a:grpSpLocks/>
                </p:cNvGrpSpPr>
                <p:nvPr/>
              </p:nvGrpSpPr>
              <p:grpSpPr bwMode="auto">
                <a:xfrm>
                  <a:off x="1955" y="3671"/>
                  <a:ext cx="619" cy="213"/>
                  <a:chOff x="1955" y="3671"/>
                  <a:chExt cx="619" cy="213"/>
                </a:xfrm>
              </p:grpSpPr>
              <p:sp>
                <p:nvSpPr>
                  <p:cNvPr id="49163" name="Rectangle 17">
                    <a:extLst>
                      <a:ext uri="{FF2B5EF4-FFF2-40B4-BE49-F238E27FC236}">
                        <a16:creationId xmlns:a16="http://schemas.microsoft.com/office/drawing/2014/main" id="{E3498B58-1853-EC41-8898-8F275A2A447F}"/>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9164" name="Text Box 18">
                    <a:extLst>
                      <a:ext uri="{FF2B5EF4-FFF2-40B4-BE49-F238E27FC236}">
                        <a16:creationId xmlns:a16="http://schemas.microsoft.com/office/drawing/2014/main" id="{40D4E3FC-B742-8F47-A7D4-B13E26C33836}"/>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1024</a:t>
                    </a:r>
                    <a:endParaRPr lang="en-US" altLang="en-US" sz="1800" baseline="0" dirty="0"/>
                  </a:p>
                </p:txBody>
              </p:sp>
            </p:grpSp>
          </p:grpSp>
        </p:grpSp>
      </p:grpSp>
      <p:sp>
        <p:nvSpPr>
          <p:cNvPr id="2" name="TextBox 1">
            <a:extLst>
              <a:ext uri="{FF2B5EF4-FFF2-40B4-BE49-F238E27FC236}">
                <a16:creationId xmlns:a16="http://schemas.microsoft.com/office/drawing/2014/main" id="{C0235430-AC91-4D96-BC62-883191E3D645}"/>
              </a:ext>
            </a:extLst>
          </p:cNvPr>
          <p:cNvSpPr txBox="1"/>
          <p:nvPr/>
        </p:nvSpPr>
        <p:spPr>
          <a:xfrm>
            <a:off x="3185354" y="3202676"/>
            <a:ext cx="2755883" cy="369332"/>
          </a:xfrm>
          <a:prstGeom prst="rect">
            <a:avLst/>
          </a:prstGeom>
          <a:noFill/>
        </p:spPr>
        <p:txBody>
          <a:bodyPr wrap="none" rtlCol="0">
            <a:spAutoFit/>
          </a:bodyPr>
          <a:lstStyle/>
          <a:p>
            <a:r>
              <a:rPr lang="en-US" baseline="0" dirty="0">
                <a:solidFill>
                  <a:srgbClr val="941100"/>
                </a:solidFill>
              </a:rPr>
              <a:t>Cuboidal = cube-shaped.</a:t>
            </a:r>
            <a:endParaRPr lang="en-US" dirty="0">
              <a:solidFill>
                <a:srgbClr val="941100"/>
              </a:solidFill>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5">
            <a:extLst>
              <a:ext uri="{FF2B5EF4-FFF2-40B4-BE49-F238E27FC236}">
                <a16:creationId xmlns:a16="http://schemas.microsoft.com/office/drawing/2014/main" id="{C5B29CE9-9A00-0D44-A800-6871FA9210E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DE4F888-3B46-234D-879B-125ED2924496}" type="slidenum">
              <a:rPr lang="en-US" altLang="en-US" sz="1400"/>
              <a:pPr>
                <a:spcBef>
                  <a:spcPct val="0"/>
                </a:spcBef>
                <a:buFontTx/>
                <a:buNone/>
              </a:pPr>
              <a:t>19</a:t>
            </a:fld>
            <a:endParaRPr lang="en-US" altLang="en-US" sz="1400" dirty="0"/>
          </a:p>
        </p:txBody>
      </p:sp>
      <p:grpSp>
        <p:nvGrpSpPr>
          <p:cNvPr id="51202" name="Group 1045">
            <a:extLst>
              <a:ext uri="{FF2B5EF4-FFF2-40B4-BE49-F238E27FC236}">
                <a16:creationId xmlns:a16="http://schemas.microsoft.com/office/drawing/2014/main" id="{E56885C5-77A4-3A49-A754-0A594E190E80}"/>
              </a:ext>
            </a:extLst>
          </p:cNvPr>
          <p:cNvGrpSpPr>
            <a:grpSpLocks/>
          </p:cNvGrpSpPr>
          <p:nvPr/>
        </p:nvGrpSpPr>
        <p:grpSpPr bwMode="auto">
          <a:xfrm>
            <a:off x="458788" y="446088"/>
            <a:ext cx="8229600" cy="5719762"/>
            <a:chOff x="289" y="281"/>
            <a:chExt cx="5184" cy="3603"/>
          </a:xfrm>
        </p:grpSpPr>
        <p:sp>
          <p:nvSpPr>
            <p:cNvPr id="51203" name="Rectangle 1027">
              <a:extLst>
                <a:ext uri="{FF2B5EF4-FFF2-40B4-BE49-F238E27FC236}">
                  <a16:creationId xmlns:a16="http://schemas.microsoft.com/office/drawing/2014/main" id="{7CD82FCC-10AC-164E-AA7F-5911D42A5456}"/>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Renal Tubule</a:t>
              </a:r>
            </a:p>
          </p:txBody>
        </p:sp>
        <p:grpSp>
          <p:nvGrpSpPr>
            <p:cNvPr id="51204" name="Group 1029">
              <a:extLst>
                <a:ext uri="{FF2B5EF4-FFF2-40B4-BE49-F238E27FC236}">
                  <a16:creationId xmlns:a16="http://schemas.microsoft.com/office/drawing/2014/main" id="{504DAC17-1113-7C4A-B027-B6875C1D12C7}"/>
                </a:ext>
              </a:extLst>
            </p:cNvPr>
            <p:cNvGrpSpPr>
              <a:grpSpLocks/>
            </p:cNvGrpSpPr>
            <p:nvPr/>
          </p:nvGrpSpPr>
          <p:grpSpPr bwMode="auto">
            <a:xfrm>
              <a:off x="582" y="3671"/>
              <a:ext cx="2993" cy="213"/>
              <a:chOff x="582" y="3671"/>
              <a:chExt cx="2993" cy="213"/>
            </a:xfrm>
          </p:grpSpPr>
          <p:grpSp>
            <p:nvGrpSpPr>
              <p:cNvPr id="51208" name="Group 1030">
                <a:extLst>
                  <a:ext uri="{FF2B5EF4-FFF2-40B4-BE49-F238E27FC236}">
                    <a16:creationId xmlns:a16="http://schemas.microsoft.com/office/drawing/2014/main" id="{613197E5-FB29-F442-90D4-ABFC94F0AB7C}"/>
                  </a:ext>
                </a:extLst>
              </p:cNvPr>
              <p:cNvGrpSpPr>
                <a:grpSpLocks/>
              </p:cNvGrpSpPr>
              <p:nvPr/>
            </p:nvGrpSpPr>
            <p:grpSpPr bwMode="auto">
              <a:xfrm>
                <a:off x="2844" y="3671"/>
                <a:ext cx="731" cy="213"/>
                <a:chOff x="2844" y="3671"/>
                <a:chExt cx="731" cy="213"/>
              </a:xfrm>
            </p:grpSpPr>
            <p:sp>
              <p:nvSpPr>
                <p:cNvPr id="51219" name="Rectangle 1031">
                  <a:extLst>
                    <a:ext uri="{FF2B5EF4-FFF2-40B4-BE49-F238E27FC236}">
                      <a16:creationId xmlns:a16="http://schemas.microsoft.com/office/drawing/2014/main" id="{23A2873A-5CC2-F745-902F-E4FF3F90A6DA}"/>
                    </a:ext>
                  </a:extLst>
                </p:cNvPr>
                <p:cNvSpPr>
                  <a:spLocks noChangeArrowheads="1"/>
                </p:cNvSpPr>
                <p:nvPr/>
              </p:nvSpPr>
              <p:spPr bwMode="auto">
                <a:xfrm>
                  <a:off x="2844" y="3671"/>
                  <a:ext cx="731" cy="213"/>
                </a:xfrm>
                <a:prstGeom prst="rect">
                  <a:avLst/>
                </a:prstGeom>
                <a:solidFill>
                  <a:schemeClr val="accent1"/>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51220" name="Text Box 1032">
                  <a:extLst>
                    <a:ext uri="{FF2B5EF4-FFF2-40B4-BE49-F238E27FC236}">
                      <a16:creationId xmlns:a16="http://schemas.microsoft.com/office/drawing/2014/main" id="{B4C43495-4BDF-CA48-9C2A-9D2EA947E0BD}"/>
                    </a:ext>
                  </a:extLst>
                </p:cNvPr>
                <p:cNvSpPr txBox="1">
                  <a:spLocks noChangeArrowheads="1"/>
                </p:cNvSpPr>
                <p:nvPr/>
              </p:nvSpPr>
              <p:spPr bwMode="auto">
                <a:xfrm>
                  <a:off x="2888" y="3687"/>
                  <a:ext cx="642"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Figure 26.5</a:t>
                  </a:r>
                </a:p>
              </p:txBody>
            </p:sp>
          </p:grpSp>
          <p:grpSp>
            <p:nvGrpSpPr>
              <p:cNvPr id="51209" name="Group 1033">
                <a:extLst>
                  <a:ext uri="{FF2B5EF4-FFF2-40B4-BE49-F238E27FC236}">
                    <a16:creationId xmlns:a16="http://schemas.microsoft.com/office/drawing/2014/main" id="{7DEEC0F3-C25B-C543-BC25-1C4881925526}"/>
                  </a:ext>
                </a:extLst>
              </p:cNvPr>
              <p:cNvGrpSpPr>
                <a:grpSpLocks/>
              </p:cNvGrpSpPr>
              <p:nvPr/>
            </p:nvGrpSpPr>
            <p:grpSpPr bwMode="auto">
              <a:xfrm>
                <a:off x="582" y="3671"/>
                <a:ext cx="1992" cy="213"/>
                <a:chOff x="582" y="3671"/>
                <a:chExt cx="1992" cy="213"/>
              </a:xfrm>
            </p:grpSpPr>
            <p:grpSp>
              <p:nvGrpSpPr>
                <p:cNvPr id="51210" name="Group 1034">
                  <a:extLst>
                    <a:ext uri="{FF2B5EF4-FFF2-40B4-BE49-F238E27FC236}">
                      <a16:creationId xmlns:a16="http://schemas.microsoft.com/office/drawing/2014/main" id="{57CC7955-FD01-F341-8CFB-D562DDFA72C9}"/>
                    </a:ext>
                  </a:extLst>
                </p:cNvPr>
                <p:cNvGrpSpPr>
                  <a:grpSpLocks/>
                </p:cNvGrpSpPr>
                <p:nvPr/>
              </p:nvGrpSpPr>
              <p:grpSpPr bwMode="auto">
                <a:xfrm>
                  <a:off x="582" y="3671"/>
                  <a:ext cx="616" cy="213"/>
                  <a:chOff x="582" y="3671"/>
                  <a:chExt cx="616" cy="213"/>
                </a:xfrm>
              </p:grpSpPr>
              <p:sp>
                <p:nvSpPr>
                  <p:cNvPr id="51217" name="Rectangle 1035">
                    <a:extLst>
                      <a:ext uri="{FF2B5EF4-FFF2-40B4-BE49-F238E27FC236}">
                        <a16:creationId xmlns:a16="http://schemas.microsoft.com/office/drawing/2014/main" id="{EE8D16EC-5174-8F41-8DFF-89FFC914F6A4}"/>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51218" name="Text Box 1036">
                    <a:extLst>
                      <a:ext uri="{FF2B5EF4-FFF2-40B4-BE49-F238E27FC236}">
                        <a16:creationId xmlns:a16="http://schemas.microsoft.com/office/drawing/2014/main" id="{7737860B-A34B-3F41-B3D9-6514351BCEA2}"/>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984</a:t>
                    </a:r>
                    <a:endParaRPr lang="en-US" altLang="en-US" sz="1800" baseline="0" dirty="0"/>
                  </a:p>
                </p:txBody>
              </p:sp>
            </p:grpSp>
            <p:grpSp>
              <p:nvGrpSpPr>
                <p:cNvPr id="51211" name="Group 1037">
                  <a:extLst>
                    <a:ext uri="{FF2B5EF4-FFF2-40B4-BE49-F238E27FC236}">
                      <a16:creationId xmlns:a16="http://schemas.microsoft.com/office/drawing/2014/main" id="{337FE5FB-99AC-EA41-8DED-CE1B46B4CEDD}"/>
                    </a:ext>
                  </a:extLst>
                </p:cNvPr>
                <p:cNvGrpSpPr>
                  <a:grpSpLocks/>
                </p:cNvGrpSpPr>
                <p:nvPr/>
              </p:nvGrpSpPr>
              <p:grpSpPr bwMode="auto">
                <a:xfrm>
                  <a:off x="1265" y="3671"/>
                  <a:ext cx="629" cy="213"/>
                  <a:chOff x="1265" y="3671"/>
                  <a:chExt cx="629" cy="213"/>
                </a:xfrm>
              </p:grpSpPr>
              <p:sp>
                <p:nvSpPr>
                  <p:cNvPr id="51215" name="Rectangle 1038">
                    <a:extLst>
                      <a:ext uri="{FF2B5EF4-FFF2-40B4-BE49-F238E27FC236}">
                        <a16:creationId xmlns:a16="http://schemas.microsoft.com/office/drawing/2014/main" id="{0DFCDDEE-60B3-8944-9E5C-FF00624A346E}"/>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51216" name="Text Box 1039">
                    <a:extLst>
                      <a:ext uri="{FF2B5EF4-FFF2-40B4-BE49-F238E27FC236}">
                        <a16:creationId xmlns:a16="http://schemas.microsoft.com/office/drawing/2014/main" id="{D472DBC2-D59A-1C47-BA18-5290D9F815DC}"/>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1071</a:t>
                    </a:r>
                    <a:endParaRPr lang="en-US" altLang="en-US" sz="1800" baseline="0" dirty="0"/>
                  </a:p>
                </p:txBody>
              </p:sp>
            </p:grpSp>
            <p:grpSp>
              <p:nvGrpSpPr>
                <p:cNvPr id="51212" name="Group 1040">
                  <a:extLst>
                    <a:ext uri="{FF2B5EF4-FFF2-40B4-BE49-F238E27FC236}">
                      <a16:creationId xmlns:a16="http://schemas.microsoft.com/office/drawing/2014/main" id="{06D3DA45-4E09-B947-99C1-FC6DB041D347}"/>
                    </a:ext>
                  </a:extLst>
                </p:cNvPr>
                <p:cNvGrpSpPr>
                  <a:grpSpLocks/>
                </p:cNvGrpSpPr>
                <p:nvPr/>
              </p:nvGrpSpPr>
              <p:grpSpPr bwMode="auto">
                <a:xfrm>
                  <a:off x="1955" y="3671"/>
                  <a:ext cx="619" cy="213"/>
                  <a:chOff x="1955" y="3671"/>
                  <a:chExt cx="619" cy="213"/>
                </a:xfrm>
              </p:grpSpPr>
              <p:sp>
                <p:nvSpPr>
                  <p:cNvPr id="51213" name="Rectangle 1041">
                    <a:extLst>
                      <a:ext uri="{FF2B5EF4-FFF2-40B4-BE49-F238E27FC236}">
                        <a16:creationId xmlns:a16="http://schemas.microsoft.com/office/drawing/2014/main" id="{D74B2DD2-7F00-F642-AE92-7DC1A7DDFE9E}"/>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51214" name="Text Box 1042">
                    <a:extLst>
                      <a:ext uri="{FF2B5EF4-FFF2-40B4-BE49-F238E27FC236}">
                        <a16:creationId xmlns:a16="http://schemas.microsoft.com/office/drawing/2014/main" id="{227940B0-264F-D84C-8EE4-D86E9A10BF5E}"/>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1024</a:t>
                    </a:r>
                    <a:endParaRPr lang="en-US" altLang="en-US" sz="1800" baseline="0" dirty="0"/>
                  </a:p>
                </p:txBody>
              </p:sp>
            </p:grpSp>
          </p:grpSp>
        </p:grpSp>
        <p:grpSp>
          <p:nvGrpSpPr>
            <p:cNvPr id="51205" name="Group 1044">
              <a:extLst>
                <a:ext uri="{FF2B5EF4-FFF2-40B4-BE49-F238E27FC236}">
                  <a16:creationId xmlns:a16="http://schemas.microsoft.com/office/drawing/2014/main" id="{0A00A36A-8DE8-184E-AE32-D113938E16FE}"/>
                </a:ext>
              </a:extLst>
            </p:cNvPr>
            <p:cNvGrpSpPr>
              <a:grpSpLocks/>
            </p:cNvGrpSpPr>
            <p:nvPr/>
          </p:nvGrpSpPr>
          <p:grpSpPr bwMode="auto">
            <a:xfrm>
              <a:off x="515" y="970"/>
              <a:ext cx="4578" cy="1515"/>
              <a:chOff x="515" y="970"/>
              <a:chExt cx="4578" cy="1515"/>
            </a:xfrm>
          </p:grpSpPr>
          <p:sp>
            <p:nvSpPr>
              <p:cNvPr id="51206" name="Text Box 1028">
                <a:extLst>
                  <a:ext uri="{FF2B5EF4-FFF2-40B4-BE49-F238E27FC236}">
                    <a16:creationId xmlns:a16="http://schemas.microsoft.com/office/drawing/2014/main" id="{35A6C33F-45C6-C847-B27B-395B8B76C064}"/>
                  </a:ext>
                </a:extLst>
              </p:cNvPr>
              <p:cNvSpPr txBox="1">
                <a:spLocks noChangeArrowheads="1"/>
              </p:cNvSpPr>
              <p:nvPr/>
            </p:nvSpPr>
            <p:spPr bwMode="auto">
              <a:xfrm>
                <a:off x="515" y="970"/>
                <a:ext cx="4578" cy="1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The three sections of the renal tubule are the:</a:t>
                </a:r>
              </a:p>
              <a:p>
                <a:pPr lvl="1" eaLnBrk="1" hangingPunct="1">
                  <a:lnSpc>
                    <a:spcPct val="85000"/>
                  </a:lnSpc>
                  <a:spcBef>
                    <a:spcPct val="0"/>
                  </a:spcBef>
                  <a:spcAft>
                    <a:spcPts val="600"/>
                  </a:spcAft>
                  <a:buSzPct val="80000"/>
                  <a:buFontTx/>
                  <a:buChar char="-"/>
                </a:pPr>
                <a:r>
                  <a:rPr lang="en-US" altLang="en-US" sz="1800" baseline="0" dirty="0"/>
                  <a:t>Proximal convoluted tubule (closest to the renal corpuscle)</a:t>
                </a:r>
              </a:p>
              <a:p>
                <a:pPr lvl="1" eaLnBrk="1" hangingPunct="1">
                  <a:lnSpc>
                    <a:spcPct val="85000"/>
                  </a:lnSpc>
                  <a:spcBef>
                    <a:spcPct val="0"/>
                  </a:spcBef>
                  <a:spcAft>
                    <a:spcPts val="600"/>
                  </a:spcAft>
                  <a:buSzPct val="80000"/>
                  <a:buFontTx/>
                  <a:buChar char="-"/>
                </a:pPr>
                <a:r>
                  <a:rPr lang="en-US" altLang="en-US" sz="1800" baseline="0" dirty="0"/>
                  <a:t>Loop of Henle</a:t>
                </a:r>
              </a:p>
              <a:p>
                <a:pPr lvl="1" eaLnBrk="1" hangingPunct="1">
                  <a:lnSpc>
                    <a:spcPct val="85000"/>
                  </a:lnSpc>
                  <a:spcBef>
                    <a:spcPct val="0"/>
                  </a:spcBef>
                  <a:spcAft>
                    <a:spcPts val="1200"/>
                  </a:spcAft>
                  <a:buSzPct val="80000"/>
                  <a:buFontTx/>
                  <a:buChar char="-"/>
                </a:pPr>
                <a:r>
                  <a:rPr lang="en-US" altLang="en-US" sz="1800" baseline="0" dirty="0"/>
                  <a:t>Distal convoluted tubule (farthest from the renal corpuscle)</a:t>
                </a:r>
              </a:p>
              <a:p>
                <a:pPr eaLnBrk="1" hangingPunct="1">
                  <a:lnSpc>
                    <a:spcPct val="85000"/>
                  </a:lnSpc>
                  <a:spcBef>
                    <a:spcPct val="0"/>
                  </a:spcBef>
                  <a:spcAft>
                    <a:spcPct val="50000"/>
                  </a:spcAft>
                  <a:buSzPct val="80000"/>
                </a:pPr>
                <a:r>
                  <a:rPr lang="en-US" altLang="en-US" sz="1800" baseline="0" dirty="0"/>
                  <a:t>The proximal and distal convoluted tubules are located in the renal cortex.</a:t>
                </a:r>
              </a:p>
            </p:txBody>
          </p:sp>
          <p:sp>
            <p:nvSpPr>
              <p:cNvPr id="51207" name="Text Box 1043">
                <a:extLst>
                  <a:ext uri="{FF2B5EF4-FFF2-40B4-BE49-F238E27FC236}">
                    <a16:creationId xmlns:a16="http://schemas.microsoft.com/office/drawing/2014/main" id="{B873EF71-B1FD-544B-886D-28B054CA21F7}"/>
                  </a:ext>
                </a:extLst>
              </p:cNvPr>
              <p:cNvSpPr txBox="1">
                <a:spLocks noChangeArrowheads="1"/>
              </p:cNvSpPr>
              <p:nvPr/>
            </p:nvSpPr>
            <p:spPr bwMode="auto">
              <a:xfrm>
                <a:off x="1756" y="2120"/>
                <a:ext cx="225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ts val="1860"/>
                  </a:lnSpc>
                  <a:spcBef>
                    <a:spcPct val="0"/>
                  </a:spcBef>
                  <a:buFontTx/>
                  <a:buNone/>
                </a:pPr>
                <a:r>
                  <a:rPr lang="en-US" altLang="en-US" sz="1800" baseline="0" dirty="0">
                    <a:solidFill>
                      <a:srgbClr val="941100"/>
                    </a:solidFill>
                  </a:rPr>
                  <a:t>Convoluted = coiled or curved rather than straight.</a:t>
                </a:r>
              </a:p>
            </p:txBody>
          </p:sp>
        </p:grp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5">
            <a:extLst>
              <a:ext uri="{FF2B5EF4-FFF2-40B4-BE49-F238E27FC236}">
                <a16:creationId xmlns:a16="http://schemas.microsoft.com/office/drawing/2014/main" id="{7DEFEC4F-A96C-D449-92FB-B2105FA0392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7F3D418-4F0B-324C-8330-BC617B7506D9}" type="slidenum">
              <a:rPr lang="en-US" altLang="en-US" sz="1400"/>
              <a:pPr>
                <a:spcBef>
                  <a:spcPct val="0"/>
                </a:spcBef>
                <a:buFontTx/>
                <a:buNone/>
              </a:pPr>
              <a:t>2</a:t>
            </a:fld>
            <a:endParaRPr lang="en-US" altLang="en-US" sz="1400" dirty="0"/>
          </a:p>
        </p:txBody>
      </p:sp>
      <p:grpSp>
        <p:nvGrpSpPr>
          <p:cNvPr id="16386" name="Group 2">
            <a:extLst>
              <a:ext uri="{FF2B5EF4-FFF2-40B4-BE49-F238E27FC236}">
                <a16:creationId xmlns:a16="http://schemas.microsoft.com/office/drawing/2014/main" id="{A0BF99DC-AA7F-1C4D-BC59-4835F342CBEC}"/>
              </a:ext>
            </a:extLst>
          </p:cNvPr>
          <p:cNvGrpSpPr>
            <a:grpSpLocks/>
          </p:cNvGrpSpPr>
          <p:nvPr/>
        </p:nvGrpSpPr>
        <p:grpSpPr bwMode="auto">
          <a:xfrm>
            <a:off x="457200" y="446088"/>
            <a:ext cx="8229600" cy="5270500"/>
            <a:chOff x="288" y="281"/>
            <a:chExt cx="5184" cy="3320"/>
          </a:xfrm>
        </p:grpSpPr>
        <p:grpSp>
          <p:nvGrpSpPr>
            <p:cNvPr id="16387" name="Group 3">
              <a:extLst>
                <a:ext uri="{FF2B5EF4-FFF2-40B4-BE49-F238E27FC236}">
                  <a16:creationId xmlns:a16="http://schemas.microsoft.com/office/drawing/2014/main" id="{7B7A87B5-A1EC-0E4B-BB15-305D055F3F17}"/>
                </a:ext>
              </a:extLst>
            </p:cNvPr>
            <p:cNvGrpSpPr>
              <a:grpSpLocks/>
            </p:cNvGrpSpPr>
            <p:nvPr/>
          </p:nvGrpSpPr>
          <p:grpSpPr bwMode="auto">
            <a:xfrm>
              <a:off x="947" y="2378"/>
              <a:ext cx="3961" cy="1223"/>
              <a:chOff x="1147" y="2338"/>
              <a:chExt cx="3961" cy="1223"/>
            </a:xfrm>
          </p:grpSpPr>
          <p:sp>
            <p:nvSpPr>
              <p:cNvPr id="16390" name="Rectangle 4">
                <a:extLst>
                  <a:ext uri="{FF2B5EF4-FFF2-40B4-BE49-F238E27FC236}">
                    <a16:creationId xmlns:a16="http://schemas.microsoft.com/office/drawing/2014/main" id="{6E70A8E3-224D-9445-9A88-5B7940B9425C}"/>
                  </a:ext>
                </a:extLst>
              </p:cNvPr>
              <p:cNvSpPr>
                <a:spLocks noChangeArrowheads="1"/>
              </p:cNvSpPr>
              <p:nvPr/>
            </p:nvSpPr>
            <p:spPr bwMode="auto">
              <a:xfrm>
                <a:off x="1147" y="235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6391" name="Rectangle 5">
                <a:extLst>
                  <a:ext uri="{FF2B5EF4-FFF2-40B4-BE49-F238E27FC236}">
                    <a16:creationId xmlns:a16="http://schemas.microsoft.com/office/drawing/2014/main" id="{D790D540-2EBA-A041-8458-5B766164AD7B}"/>
                  </a:ext>
                </a:extLst>
              </p:cNvPr>
              <p:cNvSpPr>
                <a:spLocks noChangeArrowheads="1"/>
              </p:cNvSpPr>
              <p:nvPr/>
            </p:nvSpPr>
            <p:spPr bwMode="auto">
              <a:xfrm>
                <a:off x="1150" y="2679"/>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6392" name="Rectangle 6">
                <a:extLst>
                  <a:ext uri="{FF2B5EF4-FFF2-40B4-BE49-F238E27FC236}">
                    <a16:creationId xmlns:a16="http://schemas.microsoft.com/office/drawing/2014/main" id="{CA646CF0-58AD-7540-A85E-C2F0032533AE}"/>
                  </a:ext>
                </a:extLst>
              </p:cNvPr>
              <p:cNvSpPr>
                <a:spLocks noChangeArrowheads="1"/>
              </p:cNvSpPr>
              <p:nvPr/>
            </p:nvSpPr>
            <p:spPr bwMode="auto">
              <a:xfrm>
                <a:off x="1148" y="3015"/>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6393" name="Rectangle 7">
                <a:extLst>
                  <a:ext uri="{FF2B5EF4-FFF2-40B4-BE49-F238E27FC236}">
                    <a16:creationId xmlns:a16="http://schemas.microsoft.com/office/drawing/2014/main" id="{C1E338B1-7D33-5146-9814-161B82E81A08}"/>
                  </a:ext>
                </a:extLst>
              </p:cNvPr>
              <p:cNvSpPr>
                <a:spLocks noChangeArrowheads="1"/>
              </p:cNvSpPr>
              <p:nvPr/>
            </p:nvSpPr>
            <p:spPr bwMode="auto">
              <a:xfrm>
                <a:off x="1147" y="3343"/>
                <a:ext cx="616" cy="213"/>
              </a:xfrm>
              <a:prstGeom prst="rect">
                <a:avLst/>
              </a:prstGeom>
              <a:solidFill>
                <a:schemeClr val="accent1"/>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6394" name="Text Box 8">
                <a:extLst>
                  <a:ext uri="{FF2B5EF4-FFF2-40B4-BE49-F238E27FC236}">
                    <a16:creationId xmlns:a16="http://schemas.microsoft.com/office/drawing/2014/main" id="{2291BC4B-F75B-9847-A117-43152476709F}"/>
                  </a:ext>
                </a:extLst>
              </p:cNvPr>
              <p:cNvSpPr txBox="1">
                <a:spLocks noChangeArrowheads="1"/>
              </p:cNvSpPr>
              <p:nvPr/>
            </p:nvSpPr>
            <p:spPr bwMode="auto">
              <a:xfrm>
                <a:off x="1798" y="2338"/>
                <a:ext cx="86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aseline="0" dirty="0"/>
                  <a:t>14th edition</a:t>
                </a:r>
              </a:p>
            </p:txBody>
          </p:sp>
          <p:sp>
            <p:nvSpPr>
              <p:cNvPr id="16395" name="Text Box 9">
                <a:extLst>
                  <a:ext uri="{FF2B5EF4-FFF2-40B4-BE49-F238E27FC236}">
                    <a16:creationId xmlns:a16="http://schemas.microsoft.com/office/drawing/2014/main" id="{48221AFA-AE10-D349-9052-E78CB9E81808}"/>
                  </a:ext>
                </a:extLst>
              </p:cNvPr>
              <p:cNvSpPr txBox="1">
                <a:spLocks noChangeArrowheads="1"/>
              </p:cNvSpPr>
              <p:nvPr/>
            </p:nvSpPr>
            <p:spPr bwMode="auto">
              <a:xfrm>
                <a:off x="1806" y="2666"/>
                <a:ext cx="86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aseline="0" dirty="0"/>
                  <a:t>13th edition</a:t>
                </a:r>
              </a:p>
            </p:txBody>
          </p:sp>
          <p:sp>
            <p:nvSpPr>
              <p:cNvPr id="16396" name="Text Box 10">
                <a:extLst>
                  <a:ext uri="{FF2B5EF4-FFF2-40B4-BE49-F238E27FC236}">
                    <a16:creationId xmlns:a16="http://schemas.microsoft.com/office/drawing/2014/main" id="{A7F605A8-E961-7749-A11E-17A8CB1438BC}"/>
                  </a:ext>
                </a:extLst>
              </p:cNvPr>
              <p:cNvSpPr txBox="1">
                <a:spLocks noChangeArrowheads="1"/>
              </p:cNvSpPr>
              <p:nvPr/>
            </p:nvSpPr>
            <p:spPr bwMode="auto">
              <a:xfrm>
                <a:off x="1806" y="3002"/>
                <a:ext cx="86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aseline="0" dirty="0"/>
                  <a:t>12th edition</a:t>
                </a:r>
              </a:p>
            </p:txBody>
          </p:sp>
          <p:sp>
            <p:nvSpPr>
              <p:cNvPr id="16397" name="Text Box 11">
                <a:extLst>
                  <a:ext uri="{FF2B5EF4-FFF2-40B4-BE49-F238E27FC236}">
                    <a16:creationId xmlns:a16="http://schemas.microsoft.com/office/drawing/2014/main" id="{D561120B-3337-5B4D-A11D-D94C27790FA3}"/>
                  </a:ext>
                </a:extLst>
              </p:cNvPr>
              <p:cNvSpPr txBox="1">
                <a:spLocks noChangeArrowheads="1"/>
              </p:cNvSpPr>
              <p:nvPr/>
            </p:nvSpPr>
            <p:spPr bwMode="auto">
              <a:xfrm>
                <a:off x="1806" y="3330"/>
                <a:ext cx="330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aseline="0" dirty="0"/>
                  <a:t>Same figure or table reference in all three editions</a:t>
                </a:r>
              </a:p>
            </p:txBody>
          </p:sp>
        </p:grpSp>
        <p:sp>
          <p:nvSpPr>
            <p:cNvPr id="16388" name="Rectangle 12">
              <a:extLst>
                <a:ext uri="{FF2B5EF4-FFF2-40B4-BE49-F238E27FC236}">
                  <a16:creationId xmlns:a16="http://schemas.microsoft.com/office/drawing/2014/main" id="{C1255820-0C49-6E4C-9384-667945566479}"/>
                </a:ext>
              </a:extLst>
            </p:cNvPr>
            <p:cNvSpPr>
              <a:spLocks noChangeArrowheads="1"/>
            </p:cNvSpPr>
            <p:nvPr/>
          </p:nvSpPr>
          <p:spPr bwMode="auto">
            <a:xfrm>
              <a:off x="594" y="973"/>
              <a:ext cx="4570" cy="1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5000"/>
                </a:lnSpc>
                <a:spcAft>
                  <a:spcPct val="50000"/>
                </a:spcAft>
                <a:buFontTx/>
                <a:buNone/>
              </a:pPr>
              <a:r>
                <a:rPr lang="en-US" altLang="en-US" sz="2000" baseline="0" dirty="0"/>
                <a:t>Much of the text material is from, “Principles of Anatomy and Physiology” by Gerald J. Tortora and Bryan Derrickson (2009, 2011, and 2014).  I don’t claim authorship.  Other sources are noted when they are used.</a:t>
              </a:r>
            </a:p>
            <a:p>
              <a:pPr algn="ctr" eaLnBrk="1" hangingPunct="1">
                <a:lnSpc>
                  <a:spcPct val="85000"/>
                </a:lnSpc>
                <a:buFontTx/>
                <a:buNone/>
              </a:pPr>
              <a:r>
                <a:rPr lang="en-US" altLang="en-US" sz="2000" baseline="0" dirty="0"/>
                <a:t>The lecture slides are mapped to the three editions of the textbook based on the color-coded key below.</a:t>
              </a:r>
            </a:p>
          </p:txBody>
        </p:sp>
        <p:sp>
          <p:nvSpPr>
            <p:cNvPr id="16389" name="Rectangle 13">
              <a:extLst>
                <a:ext uri="{FF2B5EF4-FFF2-40B4-BE49-F238E27FC236}">
                  <a16:creationId xmlns:a16="http://schemas.microsoft.com/office/drawing/2014/main" id="{E89612F3-CFB6-DE40-9C52-E0DFFC7DF233}"/>
                </a:ext>
              </a:extLst>
            </p:cNvPr>
            <p:cNvSpPr>
              <a:spLocks noChangeArrowheads="1"/>
            </p:cNvSpPr>
            <p:nvPr/>
          </p:nvSpPr>
          <p:spPr bwMode="auto">
            <a:xfrm>
              <a:off x="288"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Note</a:t>
              </a:r>
              <a:endParaRPr lang="en-US" altLang="en-US" sz="2800" baseline="0" dirty="0">
                <a:solidFill>
                  <a:schemeClr val="tx2"/>
                </a:solidFill>
              </a:endParaRP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5">
            <a:extLst>
              <a:ext uri="{FF2B5EF4-FFF2-40B4-BE49-F238E27FC236}">
                <a16:creationId xmlns:a16="http://schemas.microsoft.com/office/drawing/2014/main" id="{58E5D3CA-E408-2840-8EEB-C6A94F18642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C919759-2021-BC46-817D-91E2E7954ACF}" type="slidenum">
              <a:rPr lang="en-US" altLang="en-US" sz="1400"/>
              <a:pPr>
                <a:spcBef>
                  <a:spcPct val="0"/>
                </a:spcBef>
                <a:buFontTx/>
                <a:buNone/>
              </a:pPr>
              <a:t>20</a:t>
            </a:fld>
            <a:endParaRPr lang="en-US" altLang="en-US" sz="1400" dirty="0"/>
          </a:p>
        </p:txBody>
      </p:sp>
      <p:grpSp>
        <p:nvGrpSpPr>
          <p:cNvPr id="53250" name="Group 18">
            <a:extLst>
              <a:ext uri="{FF2B5EF4-FFF2-40B4-BE49-F238E27FC236}">
                <a16:creationId xmlns:a16="http://schemas.microsoft.com/office/drawing/2014/main" id="{CFC64B87-2F5B-1744-B750-91E770EAFB2A}"/>
              </a:ext>
            </a:extLst>
          </p:cNvPr>
          <p:cNvGrpSpPr>
            <a:grpSpLocks/>
          </p:cNvGrpSpPr>
          <p:nvPr/>
        </p:nvGrpSpPr>
        <p:grpSpPr bwMode="auto">
          <a:xfrm>
            <a:off x="458787" y="446088"/>
            <a:ext cx="8229600" cy="5587999"/>
            <a:chOff x="289" y="281"/>
            <a:chExt cx="5184" cy="3520"/>
          </a:xfrm>
        </p:grpSpPr>
        <p:sp>
          <p:nvSpPr>
            <p:cNvPr id="53251" name="Rectangle 3">
              <a:extLst>
                <a:ext uri="{FF2B5EF4-FFF2-40B4-BE49-F238E27FC236}">
                  <a16:creationId xmlns:a16="http://schemas.microsoft.com/office/drawing/2014/main" id="{AF07FCC2-1FAE-9E4E-9C34-94C77388DFBB}"/>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Renal Tubule </a:t>
              </a:r>
              <a:r>
                <a:rPr lang="en-US" altLang="en-US" sz="2200" baseline="0" dirty="0">
                  <a:solidFill>
                    <a:srgbClr val="333333"/>
                  </a:solidFill>
                </a:rPr>
                <a:t>(continued)</a:t>
              </a:r>
              <a:endParaRPr lang="en-US" altLang="en-US" sz="2800" baseline="0" dirty="0">
                <a:solidFill>
                  <a:srgbClr val="333333"/>
                </a:solidFill>
              </a:endParaRPr>
            </a:p>
          </p:txBody>
        </p:sp>
        <p:grpSp>
          <p:nvGrpSpPr>
            <p:cNvPr id="53252" name="Group 17">
              <a:extLst>
                <a:ext uri="{FF2B5EF4-FFF2-40B4-BE49-F238E27FC236}">
                  <a16:creationId xmlns:a16="http://schemas.microsoft.com/office/drawing/2014/main" id="{785A5BE8-44F8-DB46-BBA0-8474B3DFA2C4}"/>
                </a:ext>
              </a:extLst>
            </p:cNvPr>
            <p:cNvGrpSpPr>
              <a:grpSpLocks/>
            </p:cNvGrpSpPr>
            <p:nvPr/>
          </p:nvGrpSpPr>
          <p:grpSpPr bwMode="auto">
            <a:xfrm>
              <a:off x="588" y="920"/>
              <a:ext cx="4128" cy="2881"/>
              <a:chOff x="588" y="920"/>
              <a:chExt cx="4128" cy="2881"/>
            </a:xfrm>
          </p:grpSpPr>
          <p:grpSp>
            <p:nvGrpSpPr>
              <p:cNvPr id="53253" name="Group 5">
                <a:extLst>
                  <a:ext uri="{FF2B5EF4-FFF2-40B4-BE49-F238E27FC236}">
                    <a16:creationId xmlns:a16="http://schemas.microsoft.com/office/drawing/2014/main" id="{72B4D5F9-714A-BB4E-BE1C-B0944D390351}"/>
                  </a:ext>
                </a:extLst>
              </p:cNvPr>
              <p:cNvGrpSpPr>
                <a:grpSpLocks/>
              </p:cNvGrpSpPr>
              <p:nvPr/>
            </p:nvGrpSpPr>
            <p:grpSpPr bwMode="auto">
              <a:xfrm>
                <a:off x="1760" y="920"/>
                <a:ext cx="2152" cy="2881"/>
                <a:chOff x="1760" y="920"/>
                <a:chExt cx="2152" cy="2881"/>
              </a:xfrm>
            </p:grpSpPr>
            <p:pic>
              <p:nvPicPr>
                <p:cNvPr id="53261" name="Picture 6" descr="nephron_colorfinal">
                  <a:extLst>
                    <a:ext uri="{FF2B5EF4-FFF2-40B4-BE49-F238E27FC236}">
                      <a16:creationId xmlns:a16="http://schemas.microsoft.com/office/drawing/2014/main" id="{2BB15E67-B694-4748-9C62-E96180463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 y="946"/>
                  <a:ext cx="2060" cy="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2" name="Rectangle 7">
                  <a:extLst>
                    <a:ext uri="{FF2B5EF4-FFF2-40B4-BE49-F238E27FC236}">
                      <a16:creationId xmlns:a16="http://schemas.microsoft.com/office/drawing/2014/main" id="{C7DB6EE7-C686-D243-A241-B27D161C6A91}"/>
                    </a:ext>
                  </a:extLst>
                </p:cNvPr>
                <p:cNvSpPr>
                  <a:spLocks noChangeArrowheads="1"/>
                </p:cNvSpPr>
                <p:nvPr/>
              </p:nvSpPr>
              <p:spPr bwMode="auto">
                <a:xfrm>
                  <a:off x="1760" y="920"/>
                  <a:ext cx="544" cy="18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53263" name="Text Box 8">
                  <a:extLst>
                    <a:ext uri="{FF2B5EF4-FFF2-40B4-BE49-F238E27FC236}">
                      <a16:creationId xmlns:a16="http://schemas.microsoft.com/office/drawing/2014/main" id="{853164C5-70FA-E741-8B08-4D502B6DA37C}"/>
                    </a:ext>
                  </a:extLst>
                </p:cNvPr>
                <p:cNvSpPr txBox="1">
                  <a:spLocks noChangeArrowheads="1"/>
                </p:cNvSpPr>
                <p:nvPr/>
              </p:nvSpPr>
              <p:spPr bwMode="auto">
                <a:xfrm>
                  <a:off x="2242" y="3636"/>
                  <a:ext cx="1048"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baseline="0" dirty="0"/>
                    <a:t>https://www.auburn.edu</a:t>
                  </a:r>
                  <a:endParaRPr lang="en-US" altLang="en-US" sz="1800" baseline="0" dirty="0"/>
                </a:p>
              </p:txBody>
            </p:sp>
          </p:grpSp>
          <p:sp>
            <p:nvSpPr>
              <p:cNvPr id="53254" name="Rectangle 9">
                <a:extLst>
                  <a:ext uri="{FF2B5EF4-FFF2-40B4-BE49-F238E27FC236}">
                    <a16:creationId xmlns:a16="http://schemas.microsoft.com/office/drawing/2014/main" id="{066FEE73-C5BD-1A48-B19C-064E0AF820DB}"/>
                  </a:ext>
                </a:extLst>
              </p:cNvPr>
              <p:cNvSpPr>
                <a:spLocks noChangeArrowheads="1"/>
              </p:cNvSpPr>
              <p:nvPr/>
            </p:nvSpPr>
            <p:spPr bwMode="auto">
              <a:xfrm>
                <a:off x="854" y="1984"/>
                <a:ext cx="11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53258" name="Text Box 13">
                <a:extLst>
                  <a:ext uri="{FF2B5EF4-FFF2-40B4-BE49-F238E27FC236}">
                    <a16:creationId xmlns:a16="http://schemas.microsoft.com/office/drawing/2014/main" id="{6FE14D29-BFCD-1F44-8A96-0B2264402E5A}"/>
                  </a:ext>
                </a:extLst>
              </p:cNvPr>
              <p:cNvSpPr txBox="1">
                <a:spLocks noChangeArrowheads="1"/>
              </p:cNvSpPr>
              <p:nvPr/>
            </p:nvSpPr>
            <p:spPr bwMode="auto">
              <a:xfrm>
                <a:off x="588" y="1513"/>
                <a:ext cx="1069" cy="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5000"/>
                  </a:lnSpc>
                  <a:spcBef>
                    <a:spcPct val="0"/>
                  </a:spcBef>
                  <a:buFontTx/>
                  <a:buNone/>
                </a:pPr>
                <a:r>
                  <a:rPr lang="en-US" altLang="en-US" sz="1600" baseline="0" dirty="0">
                    <a:solidFill>
                      <a:schemeClr val="accent6"/>
                    </a:solidFill>
                  </a:rPr>
                  <a:t>1. Proximal convoluted tubule</a:t>
                </a:r>
                <a:endParaRPr lang="en-US" altLang="en-US" sz="1800" dirty="0">
                  <a:solidFill>
                    <a:schemeClr val="accent6"/>
                  </a:solidFill>
                </a:endParaRPr>
              </a:p>
            </p:txBody>
          </p:sp>
          <p:sp>
            <p:nvSpPr>
              <p:cNvPr id="53259" name="Text Box 14">
                <a:extLst>
                  <a:ext uri="{FF2B5EF4-FFF2-40B4-BE49-F238E27FC236}">
                    <a16:creationId xmlns:a16="http://schemas.microsoft.com/office/drawing/2014/main" id="{E3954AD8-E7B3-9541-AF3B-BDEE233427E2}"/>
                  </a:ext>
                </a:extLst>
              </p:cNvPr>
              <p:cNvSpPr txBox="1">
                <a:spLocks noChangeArrowheads="1"/>
              </p:cNvSpPr>
              <p:nvPr/>
            </p:nvSpPr>
            <p:spPr bwMode="auto">
              <a:xfrm>
                <a:off x="3655" y="1629"/>
                <a:ext cx="1061" cy="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5000"/>
                  </a:lnSpc>
                  <a:spcBef>
                    <a:spcPct val="0"/>
                  </a:spcBef>
                  <a:buFontTx/>
                  <a:buNone/>
                </a:pPr>
                <a:r>
                  <a:rPr lang="en-US" altLang="en-US" sz="1600" baseline="0" dirty="0">
                    <a:solidFill>
                      <a:schemeClr val="accent6"/>
                    </a:solidFill>
                  </a:rPr>
                  <a:t>3. Distal convoluted tubule</a:t>
                </a:r>
                <a:endParaRPr lang="en-US" altLang="en-US" sz="1800" dirty="0">
                  <a:solidFill>
                    <a:schemeClr val="accent6"/>
                  </a:solidFill>
                </a:endParaRPr>
              </a:p>
            </p:txBody>
          </p:sp>
          <p:sp>
            <p:nvSpPr>
              <p:cNvPr id="53260" name="Text Box 15">
                <a:extLst>
                  <a:ext uri="{FF2B5EF4-FFF2-40B4-BE49-F238E27FC236}">
                    <a16:creationId xmlns:a16="http://schemas.microsoft.com/office/drawing/2014/main" id="{9350C5FB-273A-7843-A961-5C91AB253AF2}"/>
                  </a:ext>
                </a:extLst>
              </p:cNvPr>
              <p:cNvSpPr txBox="1">
                <a:spLocks noChangeArrowheads="1"/>
              </p:cNvSpPr>
              <p:nvPr/>
            </p:nvSpPr>
            <p:spPr bwMode="auto">
              <a:xfrm>
                <a:off x="1207" y="2832"/>
                <a:ext cx="966" cy="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5000"/>
                  </a:lnSpc>
                  <a:spcBef>
                    <a:spcPct val="0"/>
                  </a:spcBef>
                  <a:buFontTx/>
                  <a:buNone/>
                </a:pPr>
                <a:r>
                  <a:rPr lang="en-US" altLang="en-US" sz="1600" baseline="0" dirty="0">
                    <a:solidFill>
                      <a:schemeClr val="accent6"/>
                    </a:solidFill>
                  </a:rPr>
                  <a:t>2. Loop of Henle</a:t>
                </a:r>
                <a:endParaRPr lang="en-US" altLang="en-US" sz="1800" dirty="0">
                  <a:solidFill>
                    <a:schemeClr val="accent6"/>
                  </a:solidFill>
                </a:endParaRPr>
              </a:p>
            </p:txBody>
          </p:sp>
        </p:grpSp>
      </p:grpSp>
      <p:cxnSp>
        <p:nvCxnSpPr>
          <p:cNvPr id="17" name="Straight Connector 16">
            <a:extLst>
              <a:ext uri="{FF2B5EF4-FFF2-40B4-BE49-F238E27FC236}">
                <a16:creationId xmlns:a16="http://schemas.microsoft.com/office/drawing/2014/main" id="{A632E39E-5C17-2743-8B1F-8DDAE84DBD6C}"/>
              </a:ext>
            </a:extLst>
          </p:cNvPr>
          <p:cNvCxnSpPr/>
          <p:nvPr/>
        </p:nvCxnSpPr>
        <p:spPr bwMode="auto">
          <a:xfrm flipH="1">
            <a:off x="2468880" y="2441448"/>
            <a:ext cx="731520" cy="292608"/>
          </a:xfrm>
          <a:prstGeom prst="line">
            <a:avLst/>
          </a:prstGeom>
          <a:solidFill>
            <a:schemeClr val="accent1"/>
          </a:solidFill>
          <a:ln w="139700" cap="flat" cmpd="sng" algn="ctr">
            <a:solidFill>
              <a:srgbClr val="011893">
                <a:alpha val="70182"/>
              </a:srgbClr>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a:extLst>
              <a:ext uri="{FF2B5EF4-FFF2-40B4-BE49-F238E27FC236}">
                <a16:creationId xmlns:a16="http://schemas.microsoft.com/office/drawing/2014/main" id="{7A1D5C55-0968-764F-8728-1CAFA333E566}"/>
              </a:ext>
            </a:extLst>
          </p:cNvPr>
          <p:cNvCxnSpPr/>
          <p:nvPr/>
        </p:nvCxnSpPr>
        <p:spPr bwMode="auto">
          <a:xfrm>
            <a:off x="4965192" y="2624328"/>
            <a:ext cx="1005840" cy="292608"/>
          </a:xfrm>
          <a:prstGeom prst="line">
            <a:avLst/>
          </a:prstGeom>
          <a:solidFill>
            <a:schemeClr val="accent1"/>
          </a:solidFill>
          <a:ln w="139700" cap="flat" cmpd="sng" algn="ctr">
            <a:solidFill>
              <a:srgbClr val="011893">
                <a:alpha val="70000"/>
              </a:srgbClr>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a:extLst>
              <a:ext uri="{FF2B5EF4-FFF2-40B4-BE49-F238E27FC236}">
                <a16:creationId xmlns:a16="http://schemas.microsoft.com/office/drawing/2014/main" id="{9045894E-42DB-1944-9433-58E9F7D76921}"/>
              </a:ext>
            </a:extLst>
          </p:cNvPr>
          <p:cNvCxnSpPr/>
          <p:nvPr/>
        </p:nvCxnSpPr>
        <p:spPr bwMode="auto">
          <a:xfrm flipH="1">
            <a:off x="3297936" y="4742688"/>
            <a:ext cx="816864" cy="0"/>
          </a:xfrm>
          <a:prstGeom prst="line">
            <a:avLst/>
          </a:prstGeom>
          <a:solidFill>
            <a:schemeClr val="accent1"/>
          </a:solidFill>
          <a:ln w="139700" cap="flat" cmpd="sng" algn="ctr">
            <a:solidFill>
              <a:srgbClr val="011893">
                <a:alpha val="71000"/>
              </a:srgbClr>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5">
            <a:extLst>
              <a:ext uri="{FF2B5EF4-FFF2-40B4-BE49-F238E27FC236}">
                <a16:creationId xmlns:a16="http://schemas.microsoft.com/office/drawing/2014/main" id="{5908B630-8A26-1E4C-B36B-70D00A28293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E0A06E5-01CE-7841-8923-7BEB23CAFA41}" type="slidenum">
              <a:rPr lang="en-US" altLang="en-US" sz="1400"/>
              <a:pPr>
                <a:spcBef>
                  <a:spcPct val="0"/>
                </a:spcBef>
                <a:buFontTx/>
                <a:buNone/>
              </a:pPr>
              <a:t>21</a:t>
            </a:fld>
            <a:endParaRPr lang="en-US" altLang="en-US" sz="1400" dirty="0"/>
          </a:p>
        </p:txBody>
      </p:sp>
      <p:grpSp>
        <p:nvGrpSpPr>
          <p:cNvPr id="55298" name="Group 1026">
            <a:extLst>
              <a:ext uri="{FF2B5EF4-FFF2-40B4-BE49-F238E27FC236}">
                <a16:creationId xmlns:a16="http://schemas.microsoft.com/office/drawing/2014/main" id="{E8C4122F-6C40-4845-9814-FE1A790BBD51}"/>
              </a:ext>
            </a:extLst>
          </p:cNvPr>
          <p:cNvGrpSpPr>
            <a:grpSpLocks/>
          </p:cNvGrpSpPr>
          <p:nvPr/>
        </p:nvGrpSpPr>
        <p:grpSpPr bwMode="auto">
          <a:xfrm>
            <a:off x="458788" y="446088"/>
            <a:ext cx="8229600" cy="5719762"/>
            <a:chOff x="289" y="281"/>
            <a:chExt cx="5184" cy="3603"/>
          </a:xfrm>
        </p:grpSpPr>
        <p:sp>
          <p:nvSpPr>
            <p:cNvPr id="55299" name="Rectangle 1027">
              <a:extLst>
                <a:ext uri="{FF2B5EF4-FFF2-40B4-BE49-F238E27FC236}">
                  <a16:creationId xmlns:a16="http://schemas.microsoft.com/office/drawing/2014/main" id="{FEA1D335-7740-CE47-9D94-626670802567}"/>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Renal Tubule </a:t>
              </a:r>
              <a:r>
                <a:rPr lang="en-US" altLang="en-US" sz="2200" baseline="0" dirty="0">
                  <a:solidFill>
                    <a:srgbClr val="333333"/>
                  </a:solidFill>
                </a:rPr>
                <a:t>(continued)</a:t>
              </a:r>
              <a:endParaRPr lang="en-US" altLang="en-US" sz="2800" baseline="0" dirty="0">
                <a:solidFill>
                  <a:srgbClr val="333333"/>
                </a:solidFill>
              </a:endParaRPr>
            </a:p>
          </p:txBody>
        </p:sp>
        <p:sp>
          <p:nvSpPr>
            <p:cNvPr id="55300" name="Text Box 1028">
              <a:extLst>
                <a:ext uri="{FF2B5EF4-FFF2-40B4-BE49-F238E27FC236}">
                  <a16:creationId xmlns:a16="http://schemas.microsoft.com/office/drawing/2014/main" id="{53419903-0979-C748-8834-B5A58C6F736F}"/>
                </a:ext>
              </a:extLst>
            </p:cNvPr>
            <p:cNvSpPr txBox="1">
              <a:spLocks noChangeArrowheads="1"/>
            </p:cNvSpPr>
            <p:nvPr/>
          </p:nvSpPr>
          <p:spPr bwMode="auto">
            <a:xfrm>
              <a:off x="515" y="970"/>
              <a:ext cx="4690" cy="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The loop of Henle extends into the renal medulla, where it makes a tight turn to return to the renal cortex. </a:t>
              </a:r>
            </a:p>
            <a:p>
              <a:pPr eaLnBrk="1" hangingPunct="1">
                <a:lnSpc>
                  <a:spcPct val="85000"/>
                </a:lnSpc>
                <a:spcBef>
                  <a:spcPct val="0"/>
                </a:spcBef>
                <a:spcAft>
                  <a:spcPct val="50000"/>
                </a:spcAft>
                <a:buSzPct val="80000"/>
              </a:pPr>
              <a:r>
                <a:rPr lang="en-US" altLang="en-US" sz="1800" baseline="0" dirty="0"/>
                <a:t>Each of the three sections of the renal tubule has specific functions in the formation of urine, as will be discuss when we cover tubular reab-sorption and tubular secretion.</a:t>
              </a:r>
            </a:p>
          </p:txBody>
        </p:sp>
        <p:grpSp>
          <p:nvGrpSpPr>
            <p:cNvPr id="55301" name="Group 1029">
              <a:extLst>
                <a:ext uri="{FF2B5EF4-FFF2-40B4-BE49-F238E27FC236}">
                  <a16:creationId xmlns:a16="http://schemas.microsoft.com/office/drawing/2014/main" id="{DAEC97D1-158A-AB45-B3F4-8A79C2E3CB8D}"/>
                </a:ext>
              </a:extLst>
            </p:cNvPr>
            <p:cNvGrpSpPr>
              <a:grpSpLocks/>
            </p:cNvGrpSpPr>
            <p:nvPr/>
          </p:nvGrpSpPr>
          <p:grpSpPr bwMode="auto">
            <a:xfrm>
              <a:off x="582" y="3671"/>
              <a:ext cx="2993" cy="213"/>
              <a:chOff x="582" y="3671"/>
              <a:chExt cx="2993" cy="213"/>
            </a:xfrm>
          </p:grpSpPr>
          <p:grpSp>
            <p:nvGrpSpPr>
              <p:cNvPr id="55302" name="Group 1030">
                <a:extLst>
                  <a:ext uri="{FF2B5EF4-FFF2-40B4-BE49-F238E27FC236}">
                    <a16:creationId xmlns:a16="http://schemas.microsoft.com/office/drawing/2014/main" id="{55307659-D1ED-5E48-BA69-434FD01E884A}"/>
                  </a:ext>
                </a:extLst>
              </p:cNvPr>
              <p:cNvGrpSpPr>
                <a:grpSpLocks/>
              </p:cNvGrpSpPr>
              <p:nvPr/>
            </p:nvGrpSpPr>
            <p:grpSpPr bwMode="auto">
              <a:xfrm>
                <a:off x="2844" y="3671"/>
                <a:ext cx="731" cy="213"/>
                <a:chOff x="2844" y="3671"/>
                <a:chExt cx="731" cy="213"/>
              </a:xfrm>
            </p:grpSpPr>
            <p:sp>
              <p:nvSpPr>
                <p:cNvPr id="55313" name="Rectangle 1031">
                  <a:extLst>
                    <a:ext uri="{FF2B5EF4-FFF2-40B4-BE49-F238E27FC236}">
                      <a16:creationId xmlns:a16="http://schemas.microsoft.com/office/drawing/2014/main" id="{3527FFD2-DA60-E54B-8D3E-43BC34B3BB32}"/>
                    </a:ext>
                  </a:extLst>
                </p:cNvPr>
                <p:cNvSpPr>
                  <a:spLocks noChangeArrowheads="1"/>
                </p:cNvSpPr>
                <p:nvPr/>
              </p:nvSpPr>
              <p:spPr bwMode="auto">
                <a:xfrm>
                  <a:off x="2844" y="3671"/>
                  <a:ext cx="731" cy="213"/>
                </a:xfrm>
                <a:prstGeom prst="rect">
                  <a:avLst/>
                </a:prstGeom>
                <a:solidFill>
                  <a:schemeClr val="accent1"/>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55314" name="Text Box 1032">
                  <a:extLst>
                    <a:ext uri="{FF2B5EF4-FFF2-40B4-BE49-F238E27FC236}">
                      <a16:creationId xmlns:a16="http://schemas.microsoft.com/office/drawing/2014/main" id="{DA4099CE-1A74-E848-BD5F-0AB0DE9AC1CF}"/>
                    </a:ext>
                  </a:extLst>
                </p:cNvPr>
                <p:cNvSpPr txBox="1">
                  <a:spLocks noChangeArrowheads="1"/>
                </p:cNvSpPr>
                <p:nvPr/>
              </p:nvSpPr>
              <p:spPr bwMode="auto">
                <a:xfrm>
                  <a:off x="2888" y="3687"/>
                  <a:ext cx="642"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Figure 26.5</a:t>
                  </a:r>
                </a:p>
              </p:txBody>
            </p:sp>
          </p:grpSp>
          <p:grpSp>
            <p:nvGrpSpPr>
              <p:cNvPr id="55303" name="Group 1033">
                <a:extLst>
                  <a:ext uri="{FF2B5EF4-FFF2-40B4-BE49-F238E27FC236}">
                    <a16:creationId xmlns:a16="http://schemas.microsoft.com/office/drawing/2014/main" id="{48ABC8D9-FFDB-5347-8B6F-AB809E828AA3}"/>
                  </a:ext>
                </a:extLst>
              </p:cNvPr>
              <p:cNvGrpSpPr>
                <a:grpSpLocks/>
              </p:cNvGrpSpPr>
              <p:nvPr/>
            </p:nvGrpSpPr>
            <p:grpSpPr bwMode="auto">
              <a:xfrm>
                <a:off x="582" y="3671"/>
                <a:ext cx="1992" cy="213"/>
                <a:chOff x="582" y="3671"/>
                <a:chExt cx="1992" cy="213"/>
              </a:xfrm>
            </p:grpSpPr>
            <p:grpSp>
              <p:nvGrpSpPr>
                <p:cNvPr id="55304" name="Group 1034">
                  <a:extLst>
                    <a:ext uri="{FF2B5EF4-FFF2-40B4-BE49-F238E27FC236}">
                      <a16:creationId xmlns:a16="http://schemas.microsoft.com/office/drawing/2014/main" id="{CFBE87B4-ABFF-ED4A-AADF-BDD7E27559BA}"/>
                    </a:ext>
                  </a:extLst>
                </p:cNvPr>
                <p:cNvGrpSpPr>
                  <a:grpSpLocks/>
                </p:cNvGrpSpPr>
                <p:nvPr/>
              </p:nvGrpSpPr>
              <p:grpSpPr bwMode="auto">
                <a:xfrm>
                  <a:off x="582" y="3671"/>
                  <a:ext cx="616" cy="213"/>
                  <a:chOff x="582" y="3671"/>
                  <a:chExt cx="616" cy="213"/>
                </a:xfrm>
              </p:grpSpPr>
              <p:sp>
                <p:nvSpPr>
                  <p:cNvPr id="55311" name="Rectangle 1035">
                    <a:extLst>
                      <a:ext uri="{FF2B5EF4-FFF2-40B4-BE49-F238E27FC236}">
                        <a16:creationId xmlns:a16="http://schemas.microsoft.com/office/drawing/2014/main" id="{27CE5C4C-8438-D54C-BCEF-9849D1D4503B}"/>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55312" name="Text Box 1036">
                    <a:extLst>
                      <a:ext uri="{FF2B5EF4-FFF2-40B4-BE49-F238E27FC236}">
                        <a16:creationId xmlns:a16="http://schemas.microsoft.com/office/drawing/2014/main" id="{B6C93DAF-C3BA-BB4C-8659-0FA1F5B23B1C}"/>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984</a:t>
                    </a:r>
                    <a:endParaRPr lang="en-US" altLang="en-US" sz="1800" baseline="0" dirty="0"/>
                  </a:p>
                </p:txBody>
              </p:sp>
            </p:grpSp>
            <p:grpSp>
              <p:nvGrpSpPr>
                <p:cNvPr id="55305" name="Group 1037">
                  <a:extLst>
                    <a:ext uri="{FF2B5EF4-FFF2-40B4-BE49-F238E27FC236}">
                      <a16:creationId xmlns:a16="http://schemas.microsoft.com/office/drawing/2014/main" id="{5CEA4F14-E32A-C940-9679-B1D9E892131E}"/>
                    </a:ext>
                  </a:extLst>
                </p:cNvPr>
                <p:cNvGrpSpPr>
                  <a:grpSpLocks/>
                </p:cNvGrpSpPr>
                <p:nvPr/>
              </p:nvGrpSpPr>
              <p:grpSpPr bwMode="auto">
                <a:xfrm>
                  <a:off x="1265" y="3671"/>
                  <a:ext cx="629" cy="213"/>
                  <a:chOff x="1265" y="3671"/>
                  <a:chExt cx="629" cy="213"/>
                </a:xfrm>
              </p:grpSpPr>
              <p:sp>
                <p:nvSpPr>
                  <p:cNvPr id="55309" name="Rectangle 1038">
                    <a:extLst>
                      <a:ext uri="{FF2B5EF4-FFF2-40B4-BE49-F238E27FC236}">
                        <a16:creationId xmlns:a16="http://schemas.microsoft.com/office/drawing/2014/main" id="{FA20F1AB-5000-1245-81BA-FE19DEE5287D}"/>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55310" name="Text Box 1039">
                    <a:extLst>
                      <a:ext uri="{FF2B5EF4-FFF2-40B4-BE49-F238E27FC236}">
                        <a16:creationId xmlns:a16="http://schemas.microsoft.com/office/drawing/2014/main" id="{8985C8F7-9169-4F4E-86B1-36D688651268}"/>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1071</a:t>
                    </a:r>
                    <a:endParaRPr lang="en-US" altLang="en-US" sz="1800" baseline="0" dirty="0"/>
                  </a:p>
                </p:txBody>
              </p:sp>
            </p:grpSp>
            <p:grpSp>
              <p:nvGrpSpPr>
                <p:cNvPr id="55306" name="Group 1040">
                  <a:extLst>
                    <a:ext uri="{FF2B5EF4-FFF2-40B4-BE49-F238E27FC236}">
                      <a16:creationId xmlns:a16="http://schemas.microsoft.com/office/drawing/2014/main" id="{1380C6CB-DF9D-9C4F-9CA1-8C0EA66011A2}"/>
                    </a:ext>
                  </a:extLst>
                </p:cNvPr>
                <p:cNvGrpSpPr>
                  <a:grpSpLocks/>
                </p:cNvGrpSpPr>
                <p:nvPr/>
              </p:nvGrpSpPr>
              <p:grpSpPr bwMode="auto">
                <a:xfrm>
                  <a:off x="1955" y="3671"/>
                  <a:ext cx="619" cy="213"/>
                  <a:chOff x="1955" y="3671"/>
                  <a:chExt cx="619" cy="213"/>
                </a:xfrm>
              </p:grpSpPr>
              <p:sp>
                <p:nvSpPr>
                  <p:cNvPr id="55307" name="Rectangle 1041">
                    <a:extLst>
                      <a:ext uri="{FF2B5EF4-FFF2-40B4-BE49-F238E27FC236}">
                        <a16:creationId xmlns:a16="http://schemas.microsoft.com/office/drawing/2014/main" id="{84A65E02-505F-FD4E-9A76-22F34522BAE2}"/>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55308" name="Text Box 1042">
                    <a:extLst>
                      <a:ext uri="{FF2B5EF4-FFF2-40B4-BE49-F238E27FC236}">
                        <a16:creationId xmlns:a16="http://schemas.microsoft.com/office/drawing/2014/main" id="{A6CC4A64-82BA-4141-854B-B90B9419C28D}"/>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1024</a:t>
                    </a:r>
                    <a:endParaRPr lang="en-US" altLang="en-US" sz="1800" baseline="0" dirty="0"/>
                  </a:p>
                </p:txBody>
              </p:sp>
            </p:grpSp>
          </p:grpSp>
        </p:grpSp>
      </p:gr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5">
            <a:extLst>
              <a:ext uri="{FF2B5EF4-FFF2-40B4-BE49-F238E27FC236}">
                <a16:creationId xmlns:a16="http://schemas.microsoft.com/office/drawing/2014/main" id="{989733F1-48C0-4C46-B0D9-672366E99D6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E5E7224-6CB2-7E43-BC4F-C12B2DC2343F}" type="slidenum">
              <a:rPr lang="en-US" altLang="en-US" sz="1400"/>
              <a:pPr>
                <a:spcBef>
                  <a:spcPct val="0"/>
                </a:spcBef>
                <a:buFontTx/>
                <a:buNone/>
              </a:pPr>
              <a:t>22</a:t>
            </a:fld>
            <a:endParaRPr lang="en-US" altLang="en-US" sz="1400" dirty="0"/>
          </a:p>
        </p:txBody>
      </p:sp>
      <p:grpSp>
        <p:nvGrpSpPr>
          <p:cNvPr id="57346" name="Group 1026">
            <a:extLst>
              <a:ext uri="{FF2B5EF4-FFF2-40B4-BE49-F238E27FC236}">
                <a16:creationId xmlns:a16="http://schemas.microsoft.com/office/drawing/2014/main" id="{C7A90E31-C984-FA4F-BDA8-39EE51B5652A}"/>
              </a:ext>
            </a:extLst>
          </p:cNvPr>
          <p:cNvGrpSpPr>
            <a:grpSpLocks/>
          </p:cNvGrpSpPr>
          <p:nvPr/>
        </p:nvGrpSpPr>
        <p:grpSpPr bwMode="auto">
          <a:xfrm>
            <a:off x="458788" y="446088"/>
            <a:ext cx="8229600" cy="5719762"/>
            <a:chOff x="289" y="281"/>
            <a:chExt cx="5184" cy="3603"/>
          </a:xfrm>
        </p:grpSpPr>
        <p:sp>
          <p:nvSpPr>
            <p:cNvPr id="57347" name="Rectangle 1027">
              <a:extLst>
                <a:ext uri="{FF2B5EF4-FFF2-40B4-BE49-F238E27FC236}">
                  <a16:creationId xmlns:a16="http://schemas.microsoft.com/office/drawing/2014/main" id="{500A4E3F-F313-D44D-9E9D-5BE4B483C668}"/>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Collecting Duct</a:t>
              </a:r>
            </a:p>
          </p:txBody>
        </p:sp>
        <p:sp>
          <p:nvSpPr>
            <p:cNvPr id="57348" name="Text Box 1028">
              <a:extLst>
                <a:ext uri="{FF2B5EF4-FFF2-40B4-BE49-F238E27FC236}">
                  <a16:creationId xmlns:a16="http://schemas.microsoft.com/office/drawing/2014/main" id="{42E80F5F-901D-CA45-839C-98876BB5126B}"/>
                </a:ext>
              </a:extLst>
            </p:cNvPr>
            <p:cNvSpPr txBox="1">
              <a:spLocks noChangeArrowheads="1"/>
            </p:cNvSpPr>
            <p:nvPr/>
          </p:nvSpPr>
          <p:spPr bwMode="auto">
            <a:xfrm>
              <a:off x="515" y="970"/>
              <a:ext cx="4746" cy="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The distal convoluted tubules of several nephrons empty into a single collecting duct.</a:t>
              </a:r>
            </a:p>
            <a:p>
              <a:pPr eaLnBrk="1" hangingPunct="1">
                <a:lnSpc>
                  <a:spcPct val="85000"/>
                </a:lnSpc>
                <a:spcBef>
                  <a:spcPct val="0"/>
                </a:spcBef>
                <a:spcAft>
                  <a:spcPts val="900"/>
                </a:spcAft>
                <a:buSzPct val="80000"/>
              </a:pPr>
              <a:r>
                <a:rPr lang="en-US" altLang="en-US" sz="1800" baseline="0" dirty="0"/>
                <a:t>Collecting ducts converge into several hundred large papillary ducts. </a:t>
              </a:r>
            </a:p>
            <a:p>
              <a:pPr eaLnBrk="1" hangingPunct="1">
                <a:lnSpc>
                  <a:spcPct val="85000"/>
                </a:lnSpc>
                <a:spcBef>
                  <a:spcPct val="0"/>
                </a:spcBef>
                <a:spcAft>
                  <a:spcPts val="900"/>
                </a:spcAft>
                <a:buSzPct val="80000"/>
              </a:pPr>
              <a:r>
                <a:rPr lang="en-US" altLang="en-US" sz="1800" baseline="0" dirty="0"/>
                <a:t>Papillary ducts converge to form the minor and major calyces, which drain into the renal pelvis.</a:t>
              </a:r>
            </a:p>
            <a:p>
              <a:pPr eaLnBrk="1" hangingPunct="1">
                <a:lnSpc>
                  <a:spcPct val="85000"/>
                </a:lnSpc>
                <a:spcBef>
                  <a:spcPct val="0"/>
                </a:spcBef>
                <a:spcAft>
                  <a:spcPct val="50000"/>
                </a:spcAft>
                <a:buSzPct val="80000"/>
              </a:pPr>
              <a:r>
                <a:rPr lang="en-US" altLang="en-US" sz="1800" baseline="0" dirty="0"/>
                <a:t>Urine drains from each renal pelvis into the ureters for storage in the bladder.</a:t>
              </a:r>
            </a:p>
          </p:txBody>
        </p:sp>
        <p:grpSp>
          <p:nvGrpSpPr>
            <p:cNvPr id="57349" name="Group 1029">
              <a:extLst>
                <a:ext uri="{FF2B5EF4-FFF2-40B4-BE49-F238E27FC236}">
                  <a16:creationId xmlns:a16="http://schemas.microsoft.com/office/drawing/2014/main" id="{BC888E46-8EF6-FF48-B629-833BC21DE24D}"/>
                </a:ext>
              </a:extLst>
            </p:cNvPr>
            <p:cNvGrpSpPr>
              <a:grpSpLocks/>
            </p:cNvGrpSpPr>
            <p:nvPr/>
          </p:nvGrpSpPr>
          <p:grpSpPr bwMode="auto">
            <a:xfrm>
              <a:off x="582" y="3671"/>
              <a:ext cx="2993" cy="213"/>
              <a:chOff x="582" y="3671"/>
              <a:chExt cx="2993" cy="213"/>
            </a:xfrm>
          </p:grpSpPr>
          <p:grpSp>
            <p:nvGrpSpPr>
              <p:cNvPr id="57350" name="Group 1030">
                <a:extLst>
                  <a:ext uri="{FF2B5EF4-FFF2-40B4-BE49-F238E27FC236}">
                    <a16:creationId xmlns:a16="http://schemas.microsoft.com/office/drawing/2014/main" id="{B800DF82-BF9B-314E-9848-AA3A1EB9C39B}"/>
                  </a:ext>
                </a:extLst>
              </p:cNvPr>
              <p:cNvGrpSpPr>
                <a:grpSpLocks/>
              </p:cNvGrpSpPr>
              <p:nvPr/>
            </p:nvGrpSpPr>
            <p:grpSpPr bwMode="auto">
              <a:xfrm>
                <a:off x="2844" y="3671"/>
                <a:ext cx="731" cy="213"/>
                <a:chOff x="2844" y="3671"/>
                <a:chExt cx="731" cy="213"/>
              </a:xfrm>
            </p:grpSpPr>
            <p:sp>
              <p:nvSpPr>
                <p:cNvPr id="57361" name="Rectangle 1031">
                  <a:extLst>
                    <a:ext uri="{FF2B5EF4-FFF2-40B4-BE49-F238E27FC236}">
                      <a16:creationId xmlns:a16="http://schemas.microsoft.com/office/drawing/2014/main" id="{7FB65333-C456-C640-B174-245450E98807}"/>
                    </a:ext>
                  </a:extLst>
                </p:cNvPr>
                <p:cNvSpPr>
                  <a:spLocks noChangeArrowheads="1"/>
                </p:cNvSpPr>
                <p:nvPr/>
              </p:nvSpPr>
              <p:spPr bwMode="auto">
                <a:xfrm>
                  <a:off x="2844" y="3671"/>
                  <a:ext cx="731" cy="213"/>
                </a:xfrm>
                <a:prstGeom prst="rect">
                  <a:avLst/>
                </a:prstGeom>
                <a:solidFill>
                  <a:schemeClr val="accent1"/>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57362" name="Text Box 1032">
                  <a:extLst>
                    <a:ext uri="{FF2B5EF4-FFF2-40B4-BE49-F238E27FC236}">
                      <a16:creationId xmlns:a16="http://schemas.microsoft.com/office/drawing/2014/main" id="{906D9D81-5752-BB49-8B24-EEF58F5E548D}"/>
                    </a:ext>
                  </a:extLst>
                </p:cNvPr>
                <p:cNvSpPr txBox="1">
                  <a:spLocks noChangeArrowheads="1"/>
                </p:cNvSpPr>
                <p:nvPr/>
              </p:nvSpPr>
              <p:spPr bwMode="auto">
                <a:xfrm>
                  <a:off x="2888" y="3687"/>
                  <a:ext cx="642"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Figure 26.5</a:t>
                  </a:r>
                </a:p>
              </p:txBody>
            </p:sp>
          </p:grpSp>
          <p:grpSp>
            <p:nvGrpSpPr>
              <p:cNvPr id="57351" name="Group 1033">
                <a:extLst>
                  <a:ext uri="{FF2B5EF4-FFF2-40B4-BE49-F238E27FC236}">
                    <a16:creationId xmlns:a16="http://schemas.microsoft.com/office/drawing/2014/main" id="{A558582A-CA5B-E045-939E-4C6E8E4BBEB5}"/>
                  </a:ext>
                </a:extLst>
              </p:cNvPr>
              <p:cNvGrpSpPr>
                <a:grpSpLocks/>
              </p:cNvGrpSpPr>
              <p:nvPr/>
            </p:nvGrpSpPr>
            <p:grpSpPr bwMode="auto">
              <a:xfrm>
                <a:off x="582" y="3671"/>
                <a:ext cx="1992" cy="213"/>
                <a:chOff x="582" y="3671"/>
                <a:chExt cx="1992" cy="213"/>
              </a:xfrm>
            </p:grpSpPr>
            <p:grpSp>
              <p:nvGrpSpPr>
                <p:cNvPr id="57352" name="Group 1034">
                  <a:extLst>
                    <a:ext uri="{FF2B5EF4-FFF2-40B4-BE49-F238E27FC236}">
                      <a16:creationId xmlns:a16="http://schemas.microsoft.com/office/drawing/2014/main" id="{CB09D6AD-CBAE-B040-A459-18D67638E590}"/>
                    </a:ext>
                  </a:extLst>
                </p:cNvPr>
                <p:cNvGrpSpPr>
                  <a:grpSpLocks/>
                </p:cNvGrpSpPr>
                <p:nvPr/>
              </p:nvGrpSpPr>
              <p:grpSpPr bwMode="auto">
                <a:xfrm>
                  <a:off x="582" y="3671"/>
                  <a:ext cx="616" cy="213"/>
                  <a:chOff x="582" y="3671"/>
                  <a:chExt cx="616" cy="213"/>
                </a:xfrm>
              </p:grpSpPr>
              <p:sp>
                <p:nvSpPr>
                  <p:cNvPr id="57359" name="Rectangle 1035">
                    <a:extLst>
                      <a:ext uri="{FF2B5EF4-FFF2-40B4-BE49-F238E27FC236}">
                        <a16:creationId xmlns:a16="http://schemas.microsoft.com/office/drawing/2014/main" id="{36EF27B0-4387-C347-BF7C-924E133DD408}"/>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57360" name="Text Box 1036">
                    <a:extLst>
                      <a:ext uri="{FF2B5EF4-FFF2-40B4-BE49-F238E27FC236}">
                        <a16:creationId xmlns:a16="http://schemas.microsoft.com/office/drawing/2014/main" id="{9DF97999-9A1A-0E4B-9253-36F66F9C6765}"/>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990</a:t>
                    </a:r>
                    <a:endParaRPr lang="en-US" altLang="en-US" sz="1800" baseline="0" dirty="0"/>
                  </a:p>
                </p:txBody>
              </p:sp>
            </p:grpSp>
            <p:grpSp>
              <p:nvGrpSpPr>
                <p:cNvPr id="57353" name="Group 1037">
                  <a:extLst>
                    <a:ext uri="{FF2B5EF4-FFF2-40B4-BE49-F238E27FC236}">
                      <a16:creationId xmlns:a16="http://schemas.microsoft.com/office/drawing/2014/main" id="{F1360725-8062-F44C-BBFA-47AEF2CB9443}"/>
                    </a:ext>
                  </a:extLst>
                </p:cNvPr>
                <p:cNvGrpSpPr>
                  <a:grpSpLocks/>
                </p:cNvGrpSpPr>
                <p:nvPr/>
              </p:nvGrpSpPr>
              <p:grpSpPr bwMode="auto">
                <a:xfrm>
                  <a:off x="1265" y="3671"/>
                  <a:ext cx="629" cy="213"/>
                  <a:chOff x="1265" y="3671"/>
                  <a:chExt cx="629" cy="213"/>
                </a:xfrm>
              </p:grpSpPr>
              <p:sp>
                <p:nvSpPr>
                  <p:cNvPr id="57357" name="Rectangle 1038">
                    <a:extLst>
                      <a:ext uri="{FF2B5EF4-FFF2-40B4-BE49-F238E27FC236}">
                        <a16:creationId xmlns:a16="http://schemas.microsoft.com/office/drawing/2014/main" id="{AB130875-6457-164B-8A95-B306B9D5EECF}"/>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57358" name="Text Box 1039">
                    <a:extLst>
                      <a:ext uri="{FF2B5EF4-FFF2-40B4-BE49-F238E27FC236}">
                        <a16:creationId xmlns:a16="http://schemas.microsoft.com/office/drawing/2014/main" id="{5C20E035-56FA-EB4F-B892-1E5D34F5B91B}"/>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1072</a:t>
                    </a:r>
                    <a:endParaRPr lang="en-US" altLang="en-US" sz="1800" baseline="0" dirty="0"/>
                  </a:p>
                </p:txBody>
              </p:sp>
            </p:grpSp>
            <p:grpSp>
              <p:nvGrpSpPr>
                <p:cNvPr id="57354" name="Group 1040">
                  <a:extLst>
                    <a:ext uri="{FF2B5EF4-FFF2-40B4-BE49-F238E27FC236}">
                      <a16:creationId xmlns:a16="http://schemas.microsoft.com/office/drawing/2014/main" id="{D593C55B-150C-2F49-BAB9-0A025BB6F78F}"/>
                    </a:ext>
                  </a:extLst>
                </p:cNvPr>
                <p:cNvGrpSpPr>
                  <a:grpSpLocks/>
                </p:cNvGrpSpPr>
                <p:nvPr/>
              </p:nvGrpSpPr>
              <p:grpSpPr bwMode="auto">
                <a:xfrm>
                  <a:off x="1955" y="3671"/>
                  <a:ext cx="619" cy="213"/>
                  <a:chOff x="1955" y="3671"/>
                  <a:chExt cx="619" cy="213"/>
                </a:xfrm>
              </p:grpSpPr>
              <p:sp>
                <p:nvSpPr>
                  <p:cNvPr id="57355" name="Rectangle 1041">
                    <a:extLst>
                      <a:ext uri="{FF2B5EF4-FFF2-40B4-BE49-F238E27FC236}">
                        <a16:creationId xmlns:a16="http://schemas.microsoft.com/office/drawing/2014/main" id="{37E8C384-3133-FA45-9B97-8CA28B61BF41}"/>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57356" name="Text Box 1042">
                    <a:extLst>
                      <a:ext uri="{FF2B5EF4-FFF2-40B4-BE49-F238E27FC236}">
                        <a16:creationId xmlns:a16="http://schemas.microsoft.com/office/drawing/2014/main" id="{A6F07BAE-4232-AF4C-B853-CB2305419977}"/>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1025</a:t>
                    </a:r>
                    <a:endParaRPr lang="en-US" altLang="en-US" sz="1800" baseline="0" dirty="0"/>
                  </a:p>
                </p:txBody>
              </p:sp>
            </p:grpSp>
          </p:grpSp>
        </p:grpSp>
      </p:gr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5">
            <a:extLst>
              <a:ext uri="{FF2B5EF4-FFF2-40B4-BE49-F238E27FC236}">
                <a16:creationId xmlns:a16="http://schemas.microsoft.com/office/drawing/2014/main" id="{6E42E3B2-0B9B-4B4F-8BD9-10AB5541CB39}"/>
              </a:ext>
            </a:extLst>
          </p:cNvPr>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4C13F06C-82D9-2B41-8289-6D3350CCF0AE}" type="slidenum">
              <a:rPr lang="en-US" altLang="en-US" sz="1400" baseline="0"/>
              <a:pPr algn="r" eaLnBrk="1" hangingPunct="1">
                <a:spcBef>
                  <a:spcPct val="0"/>
                </a:spcBef>
                <a:buFontTx/>
                <a:buNone/>
              </a:pPr>
              <a:t>23</a:t>
            </a:fld>
            <a:endParaRPr lang="en-US" altLang="en-US" sz="1400" baseline="0" dirty="0"/>
          </a:p>
        </p:txBody>
      </p:sp>
      <p:grpSp>
        <p:nvGrpSpPr>
          <p:cNvPr id="59394" name="Group 1043">
            <a:extLst>
              <a:ext uri="{FF2B5EF4-FFF2-40B4-BE49-F238E27FC236}">
                <a16:creationId xmlns:a16="http://schemas.microsoft.com/office/drawing/2014/main" id="{1D02FAE4-175C-4146-BB0B-BF0DD4DD2686}"/>
              </a:ext>
            </a:extLst>
          </p:cNvPr>
          <p:cNvGrpSpPr>
            <a:grpSpLocks/>
          </p:cNvGrpSpPr>
          <p:nvPr/>
        </p:nvGrpSpPr>
        <p:grpSpPr bwMode="auto">
          <a:xfrm>
            <a:off x="458788" y="446088"/>
            <a:ext cx="8229600" cy="5351462"/>
            <a:chOff x="289" y="281"/>
            <a:chExt cx="5184" cy="3371"/>
          </a:xfrm>
        </p:grpSpPr>
        <p:sp>
          <p:nvSpPr>
            <p:cNvPr id="59395" name="Rectangle 3">
              <a:extLst>
                <a:ext uri="{FF2B5EF4-FFF2-40B4-BE49-F238E27FC236}">
                  <a16:creationId xmlns:a16="http://schemas.microsoft.com/office/drawing/2014/main" id="{CF9A9B87-AFF7-A24A-87B8-55A38D7AD508}"/>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Collecting Duct </a:t>
              </a:r>
              <a:r>
                <a:rPr lang="en-US" altLang="en-US" sz="2200" baseline="0" dirty="0">
                  <a:solidFill>
                    <a:srgbClr val="333333"/>
                  </a:solidFill>
                </a:rPr>
                <a:t>(continued)</a:t>
              </a:r>
              <a:endParaRPr lang="en-US" altLang="en-US" sz="2800" baseline="0" dirty="0">
                <a:solidFill>
                  <a:srgbClr val="333333"/>
                </a:solidFill>
              </a:endParaRPr>
            </a:p>
          </p:txBody>
        </p:sp>
        <p:grpSp>
          <p:nvGrpSpPr>
            <p:cNvPr id="59396" name="Group 1042">
              <a:extLst>
                <a:ext uri="{FF2B5EF4-FFF2-40B4-BE49-F238E27FC236}">
                  <a16:creationId xmlns:a16="http://schemas.microsoft.com/office/drawing/2014/main" id="{10D08770-FAC5-4F43-A950-7FE700A19B0A}"/>
                </a:ext>
              </a:extLst>
            </p:cNvPr>
            <p:cNvGrpSpPr>
              <a:grpSpLocks/>
            </p:cNvGrpSpPr>
            <p:nvPr/>
          </p:nvGrpSpPr>
          <p:grpSpPr bwMode="auto">
            <a:xfrm>
              <a:off x="1760" y="920"/>
              <a:ext cx="3549" cy="2732"/>
              <a:chOff x="1760" y="920"/>
              <a:chExt cx="3549" cy="2732"/>
            </a:xfrm>
          </p:grpSpPr>
          <p:grpSp>
            <p:nvGrpSpPr>
              <p:cNvPr id="59397" name="Group 5">
                <a:extLst>
                  <a:ext uri="{FF2B5EF4-FFF2-40B4-BE49-F238E27FC236}">
                    <a16:creationId xmlns:a16="http://schemas.microsoft.com/office/drawing/2014/main" id="{EDD99924-5BB9-3144-8C05-862D15BAAAF0}"/>
                  </a:ext>
                </a:extLst>
              </p:cNvPr>
              <p:cNvGrpSpPr>
                <a:grpSpLocks/>
              </p:cNvGrpSpPr>
              <p:nvPr/>
            </p:nvGrpSpPr>
            <p:grpSpPr bwMode="auto">
              <a:xfrm>
                <a:off x="1760" y="920"/>
                <a:ext cx="2152" cy="2732"/>
                <a:chOff x="1760" y="920"/>
                <a:chExt cx="2152" cy="2732"/>
              </a:xfrm>
            </p:grpSpPr>
            <p:pic>
              <p:nvPicPr>
                <p:cNvPr id="59401" name="Picture 6" descr="nephron_colorfinal">
                  <a:extLst>
                    <a:ext uri="{FF2B5EF4-FFF2-40B4-BE49-F238E27FC236}">
                      <a16:creationId xmlns:a16="http://schemas.microsoft.com/office/drawing/2014/main" id="{75633316-63E0-0F49-B35D-7F07D2768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 y="946"/>
                  <a:ext cx="2060" cy="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2" name="Rectangle 7">
                  <a:extLst>
                    <a:ext uri="{FF2B5EF4-FFF2-40B4-BE49-F238E27FC236}">
                      <a16:creationId xmlns:a16="http://schemas.microsoft.com/office/drawing/2014/main" id="{BAAE8537-65E5-BE41-879B-09BE0370F2A4}"/>
                    </a:ext>
                  </a:extLst>
                </p:cNvPr>
                <p:cNvSpPr>
                  <a:spLocks noChangeArrowheads="1"/>
                </p:cNvSpPr>
                <p:nvPr/>
              </p:nvSpPr>
              <p:spPr bwMode="auto">
                <a:xfrm>
                  <a:off x="1760" y="920"/>
                  <a:ext cx="544" cy="18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grpSp>
          <p:sp>
            <p:nvSpPr>
              <p:cNvPr id="59400" name="Text Box 14">
                <a:extLst>
                  <a:ext uri="{FF2B5EF4-FFF2-40B4-BE49-F238E27FC236}">
                    <a16:creationId xmlns:a16="http://schemas.microsoft.com/office/drawing/2014/main" id="{0CD56F3B-0900-3747-BA88-B19514C95B12}"/>
                  </a:ext>
                </a:extLst>
              </p:cNvPr>
              <p:cNvSpPr txBox="1">
                <a:spLocks noChangeArrowheads="1"/>
              </p:cNvSpPr>
              <p:nvPr/>
            </p:nvSpPr>
            <p:spPr bwMode="auto">
              <a:xfrm>
                <a:off x="3863" y="1929"/>
                <a:ext cx="144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5000"/>
                  </a:lnSpc>
                  <a:spcBef>
                    <a:spcPct val="0"/>
                  </a:spcBef>
                  <a:buFontTx/>
                  <a:buNone/>
                </a:pPr>
                <a:r>
                  <a:rPr lang="en-US" altLang="en-US" sz="1800" baseline="0" dirty="0">
                    <a:solidFill>
                      <a:schemeClr val="accent6"/>
                    </a:solidFill>
                  </a:rPr>
                  <a:t>Collecting duct</a:t>
                </a:r>
                <a:endParaRPr lang="en-US" altLang="en-US" sz="1800" dirty="0">
                  <a:solidFill>
                    <a:schemeClr val="accent6"/>
                  </a:solidFill>
                </a:endParaRPr>
              </a:p>
            </p:txBody>
          </p:sp>
        </p:grpSp>
      </p:grpSp>
      <p:cxnSp>
        <p:nvCxnSpPr>
          <p:cNvPr id="13" name="Straight Connector 12">
            <a:extLst>
              <a:ext uri="{FF2B5EF4-FFF2-40B4-BE49-F238E27FC236}">
                <a16:creationId xmlns:a16="http://schemas.microsoft.com/office/drawing/2014/main" id="{D5C13A23-FAF4-344F-AFAD-49F8FA953EA2}"/>
              </a:ext>
            </a:extLst>
          </p:cNvPr>
          <p:cNvCxnSpPr/>
          <p:nvPr/>
        </p:nvCxnSpPr>
        <p:spPr bwMode="auto">
          <a:xfrm>
            <a:off x="5583936" y="3215640"/>
            <a:ext cx="816864" cy="0"/>
          </a:xfrm>
          <a:prstGeom prst="line">
            <a:avLst/>
          </a:prstGeom>
          <a:solidFill>
            <a:schemeClr val="accent1"/>
          </a:solidFill>
          <a:ln w="139700" cap="flat" cmpd="sng" algn="ctr">
            <a:solidFill>
              <a:srgbClr val="011893">
                <a:alpha val="70000"/>
              </a:srgbClr>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 Box 8">
            <a:extLst>
              <a:ext uri="{FF2B5EF4-FFF2-40B4-BE49-F238E27FC236}">
                <a16:creationId xmlns:a16="http://schemas.microsoft.com/office/drawing/2014/main" id="{BBD858B3-3116-F846-A8B1-5F19549B8818}"/>
              </a:ext>
            </a:extLst>
          </p:cNvPr>
          <p:cNvSpPr txBox="1">
            <a:spLocks noChangeArrowheads="1"/>
          </p:cNvSpPr>
          <p:nvPr/>
        </p:nvSpPr>
        <p:spPr bwMode="auto">
          <a:xfrm>
            <a:off x="3560855" y="5762625"/>
            <a:ext cx="166423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baseline="0" dirty="0"/>
              <a:t>https://www.auburn.edu</a:t>
            </a:r>
            <a:endParaRPr lang="en-US" altLang="en-US" sz="1800" baseline="0" dirty="0"/>
          </a:p>
        </p:txBody>
      </p:sp>
      <p:sp>
        <p:nvSpPr>
          <p:cNvPr id="2" name="TextBox 1">
            <a:extLst>
              <a:ext uri="{FF2B5EF4-FFF2-40B4-BE49-F238E27FC236}">
                <a16:creationId xmlns:a16="http://schemas.microsoft.com/office/drawing/2014/main" id="{843E515E-19C9-70D6-A445-6642D6F33366}"/>
              </a:ext>
            </a:extLst>
          </p:cNvPr>
          <p:cNvSpPr txBox="1"/>
          <p:nvPr/>
        </p:nvSpPr>
        <p:spPr>
          <a:xfrm>
            <a:off x="6051550" y="3530192"/>
            <a:ext cx="2481943" cy="784830"/>
          </a:xfrm>
          <a:prstGeom prst="rect">
            <a:avLst/>
          </a:prstGeom>
          <a:noFill/>
        </p:spPr>
        <p:txBody>
          <a:bodyPr wrap="square" rtlCol="0">
            <a:spAutoFit/>
          </a:bodyPr>
          <a:lstStyle/>
          <a:p>
            <a:pPr algn="ctr">
              <a:lnSpc>
                <a:spcPts val="1760"/>
              </a:lnSpc>
            </a:pPr>
            <a:r>
              <a:rPr lang="en-US" baseline="0" dirty="0">
                <a:solidFill>
                  <a:srgbClr val="941100"/>
                </a:solidFill>
              </a:rPr>
              <a:t>Multiple nephrons share a collecting duct.</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Number Placeholder 5">
            <a:extLst>
              <a:ext uri="{FF2B5EF4-FFF2-40B4-BE49-F238E27FC236}">
                <a16:creationId xmlns:a16="http://schemas.microsoft.com/office/drawing/2014/main" id="{8EEFA3BD-F416-4046-9B3F-6E9E7801B22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DA6A79B-8E8C-0D40-9397-30FB736C2ED2}" type="slidenum">
              <a:rPr lang="en-US" altLang="en-US" sz="1400"/>
              <a:pPr>
                <a:spcBef>
                  <a:spcPct val="0"/>
                </a:spcBef>
                <a:buFontTx/>
                <a:buNone/>
              </a:pPr>
              <a:t>24</a:t>
            </a:fld>
            <a:endParaRPr lang="en-US" altLang="en-US" sz="1400" dirty="0"/>
          </a:p>
        </p:txBody>
      </p:sp>
      <p:grpSp>
        <p:nvGrpSpPr>
          <p:cNvPr id="61442" name="Group 61">
            <a:extLst>
              <a:ext uri="{FF2B5EF4-FFF2-40B4-BE49-F238E27FC236}">
                <a16:creationId xmlns:a16="http://schemas.microsoft.com/office/drawing/2014/main" id="{5583B58A-C23F-B84C-B2B3-6A81020518DF}"/>
              </a:ext>
            </a:extLst>
          </p:cNvPr>
          <p:cNvGrpSpPr>
            <a:grpSpLocks/>
          </p:cNvGrpSpPr>
          <p:nvPr/>
        </p:nvGrpSpPr>
        <p:grpSpPr bwMode="auto">
          <a:xfrm>
            <a:off x="458788" y="446088"/>
            <a:ext cx="8229600" cy="5719762"/>
            <a:chOff x="289" y="281"/>
            <a:chExt cx="5184" cy="3603"/>
          </a:xfrm>
        </p:grpSpPr>
        <p:sp>
          <p:nvSpPr>
            <p:cNvPr id="61443" name="Rectangle 2">
              <a:extLst>
                <a:ext uri="{FF2B5EF4-FFF2-40B4-BE49-F238E27FC236}">
                  <a16:creationId xmlns:a16="http://schemas.microsoft.com/office/drawing/2014/main" id="{85A022CF-0507-0B48-9684-A05D916EC565}"/>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Cortical Nephron</a:t>
              </a:r>
            </a:p>
          </p:txBody>
        </p:sp>
        <p:sp>
          <p:nvSpPr>
            <p:cNvPr id="61444" name="Text Box 3">
              <a:extLst>
                <a:ext uri="{FF2B5EF4-FFF2-40B4-BE49-F238E27FC236}">
                  <a16:creationId xmlns:a16="http://schemas.microsoft.com/office/drawing/2014/main" id="{C0A04B55-F409-0542-9567-0871C577546D}"/>
                </a:ext>
              </a:extLst>
            </p:cNvPr>
            <p:cNvSpPr txBox="1">
              <a:spLocks noChangeArrowheads="1"/>
            </p:cNvSpPr>
            <p:nvPr/>
          </p:nvSpPr>
          <p:spPr bwMode="auto">
            <a:xfrm>
              <a:off x="515" y="970"/>
              <a:ext cx="4794" cy="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About 80 to 85 percent of the nephrons are cortical—their renal cor-puscles are in the outer region of the renal cortex.</a:t>
              </a:r>
            </a:p>
            <a:p>
              <a:pPr eaLnBrk="1" hangingPunct="1">
                <a:lnSpc>
                  <a:spcPct val="85000"/>
                </a:lnSpc>
                <a:spcBef>
                  <a:spcPct val="0"/>
                </a:spcBef>
                <a:spcAft>
                  <a:spcPts val="900"/>
                </a:spcAft>
                <a:buSzPct val="80000"/>
              </a:pPr>
              <a:r>
                <a:rPr lang="en-US" altLang="en-US" sz="1800" baseline="0" dirty="0"/>
                <a:t>They have short loops of Henle that barely penetrate the outer region of the renal medulla.</a:t>
              </a:r>
            </a:p>
            <a:p>
              <a:pPr eaLnBrk="1" hangingPunct="1">
                <a:lnSpc>
                  <a:spcPct val="85000"/>
                </a:lnSpc>
                <a:spcBef>
                  <a:spcPct val="0"/>
                </a:spcBef>
                <a:spcAft>
                  <a:spcPct val="50000"/>
                </a:spcAft>
                <a:buSzPct val="80000"/>
              </a:pPr>
              <a:r>
                <a:rPr lang="en-US" altLang="en-US" sz="1800" baseline="0" dirty="0"/>
                <a:t>Cortical nephrons perform much of the filtration process in the kidneys due to their large numbers.</a:t>
              </a:r>
            </a:p>
          </p:txBody>
        </p:sp>
        <p:grpSp>
          <p:nvGrpSpPr>
            <p:cNvPr id="61445" name="Group 59">
              <a:extLst>
                <a:ext uri="{FF2B5EF4-FFF2-40B4-BE49-F238E27FC236}">
                  <a16:creationId xmlns:a16="http://schemas.microsoft.com/office/drawing/2014/main" id="{B041D1DC-242B-B845-BC9C-87F133C0D62C}"/>
                </a:ext>
              </a:extLst>
            </p:cNvPr>
            <p:cNvGrpSpPr>
              <a:grpSpLocks/>
            </p:cNvGrpSpPr>
            <p:nvPr/>
          </p:nvGrpSpPr>
          <p:grpSpPr bwMode="auto">
            <a:xfrm>
              <a:off x="582" y="3671"/>
              <a:ext cx="2993" cy="213"/>
              <a:chOff x="582" y="3671"/>
              <a:chExt cx="2993" cy="213"/>
            </a:xfrm>
          </p:grpSpPr>
          <p:grpSp>
            <p:nvGrpSpPr>
              <p:cNvPr id="61446" name="Group 45">
                <a:extLst>
                  <a:ext uri="{FF2B5EF4-FFF2-40B4-BE49-F238E27FC236}">
                    <a16:creationId xmlns:a16="http://schemas.microsoft.com/office/drawing/2014/main" id="{7FF1ECF9-C533-D648-806F-4FAF36D0D0EC}"/>
                  </a:ext>
                </a:extLst>
              </p:cNvPr>
              <p:cNvGrpSpPr>
                <a:grpSpLocks/>
              </p:cNvGrpSpPr>
              <p:nvPr/>
            </p:nvGrpSpPr>
            <p:grpSpPr bwMode="auto">
              <a:xfrm>
                <a:off x="2844" y="3671"/>
                <a:ext cx="731" cy="213"/>
                <a:chOff x="2844" y="3671"/>
                <a:chExt cx="731" cy="213"/>
              </a:xfrm>
            </p:grpSpPr>
            <p:sp>
              <p:nvSpPr>
                <p:cNvPr id="61457" name="Rectangle 46">
                  <a:extLst>
                    <a:ext uri="{FF2B5EF4-FFF2-40B4-BE49-F238E27FC236}">
                      <a16:creationId xmlns:a16="http://schemas.microsoft.com/office/drawing/2014/main" id="{8A2C5F86-5F03-B743-8091-9A054862BEA3}"/>
                    </a:ext>
                  </a:extLst>
                </p:cNvPr>
                <p:cNvSpPr>
                  <a:spLocks noChangeArrowheads="1"/>
                </p:cNvSpPr>
                <p:nvPr/>
              </p:nvSpPr>
              <p:spPr bwMode="auto">
                <a:xfrm>
                  <a:off x="2844" y="3671"/>
                  <a:ext cx="731" cy="213"/>
                </a:xfrm>
                <a:prstGeom prst="rect">
                  <a:avLst/>
                </a:prstGeom>
                <a:solidFill>
                  <a:schemeClr val="accent1"/>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61458" name="Text Box 47">
                  <a:extLst>
                    <a:ext uri="{FF2B5EF4-FFF2-40B4-BE49-F238E27FC236}">
                      <a16:creationId xmlns:a16="http://schemas.microsoft.com/office/drawing/2014/main" id="{FC8073C9-05AA-2C46-A038-A65740237EF5}"/>
                    </a:ext>
                  </a:extLst>
                </p:cNvPr>
                <p:cNvSpPr txBox="1">
                  <a:spLocks noChangeArrowheads="1"/>
                </p:cNvSpPr>
                <p:nvPr/>
              </p:nvSpPr>
              <p:spPr bwMode="auto">
                <a:xfrm>
                  <a:off x="2888" y="3687"/>
                  <a:ext cx="642"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Figure 26.5</a:t>
                  </a:r>
                </a:p>
              </p:txBody>
            </p:sp>
          </p:grpSp>
          <p:grpSp>
            <p:nvGrpSpPr>
              <p:cNvPr id="61447" name="Group 49">
                <a:extLst>
                  <a:ext uri="{FF2B5EF4-FFF2-40B4-BE49-F238E27FC236}">
                    <a16:creationId xmlns:a16="http://schemas.microsoft.com/office/drawing/2014/main" id="{806F5002-E24C-1F47-8EBB-9B7E72543090}"/>
                  </a:ext>
                </a:extLst>
              </p:cNvPr>
              <p:cNvGrpSpPr>
                <a:grpSpLocks/>
              </p:cNvGrpSpPr>
              <p:nvPr/>
            </p:nvGrpSpPr>
            <p:grpSpPr bwMode="auto">
              <a:xfrm>
                <a:off x="582" y="3671"/>
                <a:ext cx="1992" cy="213"/>
                <a:chOff x="582" y="3671"/>
                <a:chExt cx="1992" cy="213"/>
              </a:xfrm>
            </p:grpSpPr>
            <p:grpSp>
              <p:nvGrpSpPr>
                <p:cNvPr id="61448" name="Group 50">
                  <a:extLst>
                    <a:ext uri="{FF2B5EF4-FFF2-40B4-BE49-F238E27FC236}">
                      <a16:creationId xmlns:a16="http://schemas.microsoft.com/office/drawing/2014/main" id="{222810C6-DFF5-B943-A695-580D6D3EC0A7}"/>
                    </a:ext>
                  </a:extLst>
                </p:cNvPr>
                <p:cNvGrpSpPr>
                  <a:grpSpLocks/>
                </p:cNvGrpSpPr>
                <p:nvPr/>
              </p:nvGrpSpPr>
              <p:grpSpPr bwMode="auto">
                <a:xfrm>
                  <a:off x="582" y="3671"/>
                  <a:ext cx="616" cy="213"/>
                  <a:chOff x="582" y="3671"/>
                  <a:chExt cx="616" cy="213"/>
                </a:xfrm>
              </p:grpSpPr>
              <p:sp>
                <p:nvSpPr>
                  <p:cNvPr id="61455" name="Rectangle 51">
                    <a:extLst>
                      <a:ext uri="{FF2B5EF4-FFF2-40B4-BE49-F238E27FC236}">
                        <a16:creationId xmlns:a16="http://schemas.microsoft.com/office/drawing/2014/main" id="{2DD0F3FD-34CC-FD44-888B-C38B5F8D91D2}"/>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61456" name="Text Box 52">
                    <a:extLst>
                      <a:ext uri="{FF2B5EF4-FFF2-40B4-BE49-F238E27FC236}">
                        <a16:creationId xmlns:a16="http://schemas.microsoft.com/office/drawing/2014/main" id="{9B09CCAA-5F7F-6A45-977B-AB1632F62DEF}"/>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986</a:t>
                    </a:r>
                    <a:endParaRPr lang="en-US" altLang="en-US" sz="1800" baseline="0" dirty="0"/>
                  </a:p>
                </p:txBody>
              </p:sp>
            </p:grpSp>
            <p:grpSp>
              <p:nvGrpSpPr>
                <p:cNvPr id="61449" name="Group 53">
                  <a:extLst>
                    <a:ext uri="{FF2B5EF4-FFF2-40B4-BE49-F238E27FC236}">
                      <a16:creationId xmlns:a16="http://schemas.microsoft.com/office/drawing/2014/main" id="{36E8B434-8268-3742-A2B9-F5FC6548B9B3}"/>
                    </a:ext>
                  </a:extLst>
                </p:cNvPr>
                <p:cNvGrpSpPr>
                  <a:grpSpLocks/>
                </p:cNvGrpSpPr>
                <p:nvPr/>
              </p:nvGrpSpPr>
              <p:grpSpPr bwMode="auto">
                <a:xfrm>
                  <a:off x="1265" y="3671"/>
                  <a:ext cx="629" cy="213"/>
                  <a:chOff x="1265" y="3671"/>
                  <a:chExt cx="629" cy="213"/>
                </a:xfrm>
              </p:grpSpPr>
              <p:sp>
                <p:nvSpPr>
                  <p:cNvPr id="61453" name="Rectangle 54">
                    <a:extLst>
                      <a:ext uri="{FF2B5EF4-FFF2-40B4-BE49-F238E27FC236}">
                        <a16:creationId xmlns:a16="http://schemas.microsoft.com/office/drawing/2014/main" id="{C374B1EA-C30F-C64B-BB2D-2B5D570AC952}"/>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61454" name="Text Box 55">
                    <a:extLst>
                      <a:ext uri="{FF2B5EF4-FFF2-40B4-BE49-F238E27FC236}">
                        <a16:creationId xmlns:a16="http://schemas.microsoft.com/office/drawing/2014/main" id="{9FDED3F4-C55C-3C4F-AAD0-EF23980ECFA0}"/>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1073</a:t>
                    </a:r>
                    <a:endParaRPr lang="en-US" altLang="en-US" sz="1800" baseline="0" dirty="0"/>
                  </a:p>
                </p:txBody>
              </p:sp>
            </p:grpSp>
            <p:grpSp>
              <p:nvGrpSpPr>
                <p:cNvPr id="61450" name="Group 56">
                  <a:extLst>
                    <a:ext uri="{FF2B5EF4-FFF2-40B4-BE49-F238E27FC236}">
                      <a16:creationId xmlns:a16="http://schemas.microsoft.com/office/drawing/2014/main" id="{9CBA8AAB-497B-B343-BEC9-28E216A6C0BD}"/>
                    </a:ext>
                  </a:extLst>
                </p:cNvPr>
                <p:cNvGrpSpPr>
                  <a:grpSpLocks/>
                </p:cNvGrpSpPr>
                <p:nvPr/>
              </p:nvGrpSpPr>
              <p:grpSpPr bwMode="auto">
                <a:xfrm>
                  <a:off x="1955" y="3671"/>
                  <a:ext cx="619" cy="213"/>
                  <a:chOff x="1955" y="3671"/>
                  <a:chExt cx="619" cy="213"/>
                </a:xfrm>
              </p:grpSpPr>
              <p:sp>
                <p:nvSpPr>
                  <p:cNvPr id="61451" name="Rectangle 57">
                    <a:extLst>
                      <a:ext uri="{FF2B5EF4-FFF2-40B4-BE49-F238E27FC236}">
                        <a16:creationId xmlns:a16="http://schemas.microsoft.com/office/drawing/2014/main" id="{00C0E191-A85C-5F41-9E0B-A1BE479084A3}"/>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61452" name="Text Box 58">
                    <a:extLst>
                      <a:ext uri="{FF2B5EF4-FFF2-40B4-BE49-F238E27FC236}">
                        <a16:creationId xmlns:a16="http://schemas.microsoft.com/office/drawing/2014/main" id="{36625D69-4D52-534A-9154-BF983E8B3765}"/>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1025</a:t>
                    </a:r>
                    <a:endParaRPr lang="en-US" altLang="en-US" sz="1800" baseline="0" dirty="0"/>
                  </a:p>
                </p:txBody>
              </p:sp>
            </p:grpSp>
          </p:grpSp>
        </p:grpSp>
      </p:gr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Number Placeholder 5">
            <a:extLst>
              <a:ext uri="{FF2B5EF4-FFF2-40B4-BE49-F238E27FC236}">
                <a16:creationId xmlns:a16="http://schemas.microsoft.com/office/drawing/2014/main" id="{57C4D5AF-6E32-2943-9398-5CDF8357502E}"/>
              </a:ext>
            </a:extLst>
          </p:cNvPr>
          <p:cNvSpPr txBox="1">
            <a:spLocks noGrp="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CE8A6F26-F040-EF45-9C0C-760202FE68AD}" type="slidenum">
              <a:rPr lang="en-US" altLang="en-US" sz="1400" baseline="0"/>
              <a:pPr algn="r" eaLnBrk="1" hangingPunct="1">
                <a:spcBef>
                  <a:spcPct val="0"/>
                </a:spcBef>
                <a:buFontTx/>
                <a:buNone/>
              </a:pPr>
              <a:t>25</a:t>
            </a:fld>
            <a:endParaRPr lang="en-US" altLang="en-US" sz="1400" baseline="0" dirty="0"/>
          </a:p>
        </p:txBody>
      </p:sp>
      <p:grpSp>
        <p:nvGrpSpPr>
          <p:cNvPr id="63490" name="Group 1038">
            <a:extLst>
              <a:ext uri="{FF2B5EF4-FFF2-40B4-BE49-F238E27FC236}">
                <a16:creationId xmlns:a16="http://schemas.microsoft.com/office/drawing/2014/main" id="{C83198D9-9B70-D24D-B4A3-0C8D22C46B34}"/>
              </a:ext>
            </a:extLst>
          </p:cNvPr>
          <p:cNvGrpSpPr>
            <a:grpSpLocks/>
          </p:cNvGrpSpPr>
          <p:nvPr/>
        </p:nvGrpSpPr>
        <p:grpSpPr bwMode="auto">
          <a:xfrm>
            <a:off x="458788" y="446088"/>
            <a:ext cx="8229600" cy="5153024"/>
            <a:chOff x="289" y="281"/>
            <a:chExt cx="5184" cy="3246"/>
          </a:xfrm>
        </p:grpSpPr>
        <p:sp>
          <p:nvSpPr>
            <p:cNvPr id="63491" name="Rectangle 1026">
              <a:extLst>
                <a:ext uri="{FF2B5EF4-FFF2-40B4-BE49-F238E27FC236}">
                  <a16:creationId xmlns:a16="http://schemas.microsoft.com/office/drawing/2014/main" id="{327141FD-AB3F-D44F-AF69-E55C140A0620}"/>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Cortical Nephron </a:t>
              </a:r>
              <a:r>
                <a:rPr lang="en-US" altLang="en-US" sz="2200" baseline="0" dirty="0">
                  <a:solidFill>
                    <a:srgbClr val="333333"/>
                  </a:solidFill>
                </a:rPr>
                <a:t>(continued)</a:t>
              </a:r>
            </a:p>
          </p:txBody>
        </p:sp>
        <p:grpSp>
          <p:nvGrpSpPr>
            <p:cNvPr id="63492" name="Group 1036">
              <a:extLst>
                <a:ext uri="{FF2B5EF4-FFF2-40B4-BE49-F238E27FC236}">
                  <a16:creationId xmlns:a16="http://schemas.microsoft.com/office/drawing/2014/main" id="{DBD47D83-C384-EC42-92B4-7B9CF88C2AFC}"/>
                </a:ext>
              </a:extLst>
            </p:cNvPr>
            <p:cNvGrpSpPr>
              <a:grpSpLocks/>
            </p:cNvGrpSpPr>
            <p:nvPr/>
          </p:nvGrpSpPr>
          <p:grpSpPr bwMode="auto">
            <a:xfrm>
              <a:off x="732" y="936"/>
              <a:ext cx="4519" cy="2591"/>
              <a:chOff x="912" y="936"/>
              <a:chExt cx="4519" cy="2591"/>
            </a:xfrm>
          </p:grpSpPr>
          <p:pic>
            <p:nvPicPr>
              <p:cNvPr id="63493" name="Picture 1028" descr="nephron_structure">
                <a:extLst>
                  <a:ext uri="{FF2B5EF4-FFF2-40B4-BE49-F238E27FC236}">
                    <a16:creationId xmlns:a16="http://schemas.microsoft.com/office/drawing/2014/main" id="{BB3894D1-50C0-3C43-9059-00A0C916B2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 y="936"/>
                <a:ext cx="2852" cy="2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5" name="Text Box 1031">
                <a:extLst>
                  <a:ext uri="{FF2B5EF4-FFF2-40B4-BE49-F238E27FC236}">
                    <a16:creationId xmlns:a16="http://schemas.microsoft.com/office/drawing/2014/main" id="{5EB700EE-8A33-BE48-83A3-41D504A0F1D8}"/>
                  </a:ext>
                </a:extLst>
              </p:cNvPr>
              <p:cNvSpPr txBox="1">
                <a:spLocks noChangeArrowheads="1"/>
              </p:cNvSpPr>
              <p:nvPr/>
            </p:nvSpPr>
            <p:spPr bwMode="auto">
              <a:xfrm>
                <a:off x="3344" y="2172"/>
                <a:ext cx="2087" cy="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spcAft>
                    <a:spcPts val="300"/>
                  </a:spcAft>
                  <a:buFontTx/>
                  <a:buNone/>
                </a:pPr>
                <a:r>
                  <a:rPr lang="en-US" altLang="en-US" sz="1800" baseline="0" dirty="0">
                    <a:solidFill>
                      <a:srgbClr val="941100"/>
                    </a:solidFill>
                  </a:rPr>
                  <a:t>Cortical nephron (to the left)</a:t>
                </a:r>
              </a:p>
              <a:p>
                <a:pPr algn="ctr" eaLnBrk="1" hangingPunct="1">
                  <a:spcBef>
                    <a:spcPct val="0"/>
                  </a:spcBef>
                  <a:buFontTx/>
                  <a:buNone/>
                </a:pPr>
                <a:r>
                  <a:rPr lang="en-US" altLang="en-US" sz="1800" baseline="0" dirty="0">
                    <a:solidFill>
                      <a:schemeClr val="bg1">
                        <a:lumMod val="50000"/>
                      </a:schemeClr>
                    </a:solidFill>
                  </a:rPr>
                  <a:t>Juxtamedullary nephron (right)</a:t>
                </a:r>
              </a:p>
            </p:txBody>
          </p:sp>
        </p:grpSp>
      </p:grpSp>
      <p:sp>
        <p:nvSpPr>
          <p:cNvPr id="2" name="Text Box 1029">
            <a:extLst>
              <a:ext uri="{FF2B5EF4-FFF2-40B4-BE49-F238E27FC236}">
                <a16:creationId xmlns:a16="http://schemas.microsoft.com/office/drawing/2014/main" id="{09EFF33E-1E52-CEA9-D1D1-81E280D98B15}"/>
              </a:ext>
            </a:extLst>
          </p:cNvPr>
          <p:cNvSpPr txBox="1">
            <a:spLocks noChangeArrowheads="1"/>
          </p:cNvSpPr>
          <p:nvPr/>
        </p:nvSpPr>
        <p:spPr bwMode="auto">
          <a:xfrm>
            <a:off x="3225801" y="5451475"/>
            <a:ext cx="1938338"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baseline="0" dirty="0"/>
              <a:t>https://wwwkvhs.nbed.nb.ca</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Number Placeholder 5">
            <a:extLst>
              <a:ext uri="{FF2B5EF4-FFF2-40B4-BE49-F238E27FC236}">
                <a16:creationId xmlns:a16="http://schemas.microsoft.com/office/drawing/2014/main" id="{2E37FC5B-8CE5-684E-A854-DD63D35376A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7BD6B8E-AB0C-D54F-BE2D-018A7547FCC0}" type="slidenum">
              <a:rPr lang="en-US" altLang="en-US" sz="1400"/>
              <a:pPr>
                <a:spcBef>
                  <a:spcPct val="0"/>
                </a:spcBef>
                <a:buFontTx/>
                <a:buNone/>
              </a:pPr>
              <a:t>26</a:t>
            </a:fld>
            <a:endParaRPr lang="en-US" altLang="en-US" sz="1400" dirty="0"/>
          </a:p>
        </p:txBody>
      </p:sp>
      <p:grpSp>
        <p:nvGrpSpPr>
          <p:cNvPr id="65538" name="Group 23">
            <a:extLst>
              <a:ext uri="{FF2B5EF4-FFF2-40B4-BE49-F238E27FC236}">
                <a16:creationId xmlns:a16="http://schemas.microsoft.com/office/drawing/2014/main" id="{0391265E-D450-3D48-98C6-9626E4BD33D6}"/>
              </a:ext>
            </a:extLst>
          </p:cNvPr>
          <p:cNvGrpSpPr>
            <a:grpSpLocks/>
          </p:cNvGrpSpPr>
          <p:nvPr/>
        </p:nvGrpSpPr>
        <p:grpSpPr bwMode="auto">
          <a:xfrm>
            <a:off x="442913" y="466725"/>
            <a:ext cx="8229600" cy="3184525"/>
            <a:chOff x="279" y="294"/>
            <a:chExt cx="5184" cy="2006"/>
          </a:xfrm>
        </p:grpSpPr>
        <p:sp>
          <p:nvSpPr>
            <p:cNvPr id="65553" name="Rectangle 2">
              <a:extLst>
                <a:ext uri="{FF2B5EF4-FFF2-40B4-BE49-F238E27FC236}">
                  <a16:creationId xmlns:a16="http://schemas.microsoft.com/office/drawing/2014/main" id="{10249C45-841F-594A-A944-BE7BC6AE6896}"/>
                </a:ext>
              </a:extLst>
            </p:cNvPr>
            <p:cNvSpPr>
              <a:spLocks noChangeArrowheads="1"/>
            </p:cNvSpPr>
            <p:nvPr/>
          </p:nvSpPr>
          <p:spPr bwMode="auto">
            <a:xfrm>
              <a:off x="279" y="294"/>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Juxtamedullary Nephron</a:t>
              </a:r>
            </a:p>
          </p:txBody>
        </p:sp>
        <p:grpSp>
          <p:nvGrpSpPr>
            <p:cNvPr id="65554" name="Group 22">
              <a:extLst>
                <a:ext uri="{FF2B5EF4-FFF2-40B4-BE49-F238E27FC236}">
                  <a16:creationId xmlns:a16="http://schemas.microsoft.com/office/drawing/2014/main" id="{4BFBB915-0B95-8844-AEE5-3354BE2605F8}"/>
                </a:ext>
              </a:extLst>
            </p:cNvPr>
            <p:cNvGrpSpPr>
              <a:grpSpLocks/>
            </p:cNvGrpSpPr>
            <p:nvPr/>
          </p:nvGrpSpPr>
          <p:grpSpPr bwMode="auto">
            <a:xfrm>
              <a:off x="513" y="983"/>
              <a:ext cx="4690" cy="1317"/>
              <a:chOff x="513" y="983"/>
              <a:chExt cx="4690" cy="1317"/>
            </a:xfrm>
          </p:grpSpPr>
          <p:sp>
            <p:nvSpPr>
              <p:cNvPr id="65555" name="Text Box 3">
                <a:extLst>
                  <a:ext uri="{FF2B5EF4-FFF2-40B4-BE49-F238E27FC236}">
                    <a16:creationId xmlns:a16="http://schemas.microsoft.com/office/drawing/2014/main" id="{6020EBAF-F365-3D4A-B302-FF79E2A5E407}"/>
                  </a:ext>
                </a:extLst>
              </p:cNvPr>
              <p:cNvSpPr txBox="1">
                <a:spLocks noChangeArrowheads="1"/>
              </p:cNvSpPr>
              <p:nvPr/>
            </p:nvSpPr>
            <p:spPr bwMode="auto">
              <a:xfrm>
                <a:off x="513" y="983"/>
                <a:ext cx="4690" cy="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The other 15 to 20 percent of nephrons are juxtamedullary— their renal corpuscles are deep within the cortex.</a:t>
                </a:r>
              </a:p>
              <a:p>
                <a:pPr eaLnBrk="1" hangingPunct="1">
                  <a:lnSpc>
                    <a:spcPct val="85000"/>
                  </a:lnSpc>
                  <a:spcBef>
                    <a:spcPct val="0"/>
                  </a:spcBef>
                  <a:spcAft>
                    <a:spcPts val="900"/>
                  </a:spcAft>
                  <a:buSzPct val="80000"/>
                </a:pPr>
                <a:r>
                  <a:rPr lang="en-US" altLang="en-US" sz="1800" baseline="0" dirty="0"/>
                  <a:t>They have long loops of Henle that extend into the deepest regions of the renal medulla.</a:t>
                </a:r>
              </a:p>
              <a:p>
                <a:pPr eaLnBrk="1" hangingPunct="1">
                  <a:lnSpc>
                    <a:spcPct val="85000"/>
                  </a:lnSpc>
                  <a:spcBef>
                    <a:spcPct val="0"/>
                  </a:spcBef>
                  <a:spcAft>
                    <a:spcPct val="50000"/>
                  </a:spcAft>
                  <a:buSzPct val="80000"/>
                </a:pPr>
                <a:r>
                  <a:rPr lang="en-US" altLang="en-US" sz="1800" baseline="0" dirty="0"/>
                  <a:t>The long loops of Henle enable the excretion of very diluted or very concentrated urine.</a:t>
                </a:r>
              </a:p>
            </p:txBody>
          </p:sp>
          <p:sp>
            <p:nvSpPr>
              <p:cNvPr id="65556" name="Text Box 10">
                <a:extLst>
                  <a:ext uri="{FF2B5EF4-FFF2-40B4-BE49-F238E27FC236}">
                    <a16:creationId xmlns:a16="http://schemas.microsoft.com/office/drawing/2014/main" id="{62050E1B-2323-B74F-A515-6CF4FB50DADC}"/>
                  </a:ext>
                </a:extLst>
              </p:cNvPr>
              <p:cNvSpPr txBox="1">
                <a:spLocks noChangeArrowheads="1"/>
              </p:cNvSpPr>
              <p:nvPr/>
            </p:nvSpPr>
            <p:spPr bwMode="auto">
              <a:xfrm>
                <a:off x="1974" y="2069"/>
                <a:ext cx="181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aseline="0" dirty="0">
                    <a:solidFill>
                      <a:srgbClr val="941100"/>
                    </a:solidFill>
                  </a:rPr>
                  <a:t>Juxta- = in close proximity.</a:t>
                </a:r>
              </a:p>
            </p:txBody>
          </p:sp>
        </p:grpSp>
      </p:grpSp>
      <p:grpSp>
        <p:nvGrpSpPr>
          <p:cNvPr id="65539" name="Group 80">
            <a:extLst>
              <a:ext uri="{FF2B5EF4-FFF2-40B4-BE49-F238E27FC236}">
                <a16:creationId xmlns:a16="http://schemas.microsoft.com/office/drawing/2014/main" id="{CEBD8EDB-9FFB-5445-997B-3E0EEDD1AEE0}"/>
              </a:ext>
            </a:extLst>
          </p:cNvPr>
          <p:cNvGrpSpPr>
            <a:grpSpLocks/>
          </p:cNvGrpSpPr>
          <p:nvPr/>
        </p:nvGrpSpPr>
        <p:grpSpPr bwMode="auto">
          <a:xfrm>
            <a:off x="957263" y="5716588"/>
            <a:ext cx="4751387" cy="338137"/>
            <a:chOff x="582" y="3671"/>
            <a:chExt cx="2993" cy="213"/>
          </a:xfrm>
        </p:grpSpPr>
        <p:grpSp>
          <p:nvGrpSpPr>
            <p:cNvPr id="65540" name="Group 81">
              <a:extLst>
                <a:ext uri="{FF2B5EF4-FFF2-40B4-BE49-F238E27FC236}">
                  <a16:creationId xmlns:a16="http://schemas.microsoft.com/office/drawing/2014/main" id="{DA2BC454-8668-754E-B489-0A7F0F278ECF}"/>
                </a:ext>
              </a:extLst>
            </p:cNvPr>
            <p:cNvGrpSpPr>
              <a:grpSpLocks/>
            </p:cNvGrpSpPr>
            <p:nvPr/>
          </p:nvGrpSpPr>
          <p:grpSpPr bwMode="auto">
            <a:xfrm>
              <a:off x="2844" y="3671"/>
              <a:ext cx="731" cy="213"/>
              <a:chOff x="2844" y="3671"/>
              <a:chExt cx="731" cy="213"/>
            </a:xfrm>
          </p:grpSpPr>
          <p:sp>
            <p:nvSpPr>
              <p:cNvPr id="65551" name="Rectangle 82">
                <a:extLst>
                  <a:ext uri="{FF2B5EF4-FFF2-40B4-BE49-F238E27FC236}">
                    <a16:creationId xmlns:a16="http://schemas.microsoft.com/office/drawing/2014/main" id="{562884A4-BEC0-7148-A846-8A01072F9E29}"/>
                  </a:ext>
                </a:extLst>
              </p:cNvPr>
              <p:cNvSpPr>
                <a:spLocks noChangeArrowheads="1"/>
              </p:cNvSpPr>
              <p:nvPr/>
            </p:nvSpPr>
            <p:spPr bwMode="auto">
              <a:xfrm>
                <a:off x="2844" y="3671"/>
                <a:ext cx="731" cy="213"/>
              </a:xfrm>
              <a:prstGeom prst="rect">
                <a:avLst/>
              </a:prstGeom>
              <a:solidFill>
                <a:schemeClr val="accent1"/>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65552" name="Text Box 83">
                <a:extLst>
                  <a:ext uri="{FF2B5EF4-FFF2-40B4-BE49-F238E27FC236}">
                    <a16:creationId xmlns:a16="http://schemas.microsoft.com/office/drawing/2014/main" id="{EC9E4209-B183-FD42-99E1-AC9BC759E4F1}"/>
                  </a:ext>
                </a:extLst>
              </p:cNvPr>
              <p:cNvSpPr txBox="1">
                <a:spLocks noChangeArrowheads="1"/>
              </p:cNvSpPr>
              <p:nvPr/>
            </p:nvSpPr>
            <p:spPr bwMode="auto">
              <a:xfrm>
                <a:off x="2888" y="3687"/>
                <a:ext cx="642"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Figure 26.5</a:t>
                </a:r>
              </a:p>
            </p:txBody>
          </p:sp>
        </p:grpSp>
        <p:grpSp>
          <p:nvGrpSpPr>
            <p:cNvPr id="65541" name="Group 84">
              <a:extLst>
                <a:ext uri="{FF2B5EF4-FFF2-40B4-BE49-F238E27FC236}">
                  <a16:creationId xmlns:a16="http://schemas.microsoft.com/office/drawing/2014/main" id="{5C255B19-9EE7-7F4E-BBF2-5CB159ACF088}"/>
                </a:ext>
              </a:extLst>
            </p:cNvPr>
            <p:cNvGrpSpPr>
              <a:grpSpLocks/>
            </p:cNvGrpSpPr>
            <p:nvPr/>
          </p:nvGrpSpPr>
          <p:grpSpPr bwMode="auto">
            <a:xfrm>
              <a:off x="582" y="3671"/>
              <a:ext cx="1992" cy="213"/>
              <a:chOff x="582" y="3671"/>
              <a:chExt cx="1992" cy="213"/>
            </a:xfrm>
          </p:grpSpPr>
          <p:grpSp>
            <p:nvGrpSpPr>
              <p:cNvPr id="65542" name="Group 85">
                <a:extLst>
                  <a:ext uri="{FF2B5EF4-FFF2-40B4-BE49-F238E27FC236}">
                    <a16:creationId xmlns:a16="http://schemas.microsoft.com/office/drawing/2014/main" id="{5CCFBF9C-1EF0-C74C-8145-2476E818F2F3}"/>
                  </a:ext>
                </a:extLst>
              </p:cNvPr>
              <p:cNvGrpSpPr>
                <a:grpSpLocks/>
              </p:cNvGrpSpPr>
              <p:nvPr/>
            </p:nvGrpSpPr>
            <p:grpSpPr bwMode="auto">
              <a:xfrm>
                <a:off x="582" y="3671"/>
                <a:ext cx="616" cy="213"/>
                <a:chOff x="582" y="3671"/>
                <a:chExt cx="616" cy="213"/>
              </a:xfrm>
            </p:grpSpPr>
            <p:sp>
              <p:nvSpPr>
                <p:cNvPr id="65549" name="Rectangle 86">
                  <a:extLst>
                    <a:ext uri="{FF2B5EF4-FFF2-40B4-BE49-F238E27FC236}">
                      <a16:creationId xmlns:a16="http://schemas.microsoft.com/office/drawing/2014/main" id="{20B7A94C-8EA9-224E-A1CD-5355CC334559}"/>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65550" name="Text Box 87">
                  <a:extLst>
                    <a:ext uri="{FF2B5EF4-FFF2-40B4-BE49-F238E27FC236}">
                      <a16:creationId xmlns:a16="http://schemas.microsoft.com/office/drawing/2014/main" id="{D45A9D92-3D1C-A14B-82D7-51286F29A3F9}"/>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986</a:t>
                  </a:r>
                  <a:endParaRPr lang="en-US" altLang="en-US" sz="1800" baseline="0" dirty="0"/>
                </a:p>
              </p:txBody>
            </p:sp>
          </p:grpSp>
          <p:grpSp>
            <p:nvGrpSpPr>
              <p:cNvPr id="65543" name="Group 88">
                <a:extLst>
                  <a:ext uri="{FF2B5EF4-FFF2-40B4-BE49-F238E27FC236}">
                    <a16:creationId xmlns:a16="http://schemas.microsoft.com/office/drawing/2014/main" id="{A5E808C2-4157-E24B-813D-4FBCE87CA60D}"/>
                  </a:ext>
                </a:extLst>
              </p:cNvPr>
              <p:cNvGrpSpPr>
                <a:grpSpLocks/>
              </p:cNvGrpSpPr>
              <p:nvPr/>
            </p:nvGrpSpPr>
            <p:grpSpPr bwMode="auto">
              <a:xfrm>
                <a:off x="1265" y="3671"/>
                <a:ext cx="629" cy="213"/>
                <a:chOff x="1265" y="3671"/>
                <a:chExt cx="629" cy="213"/>
              </a:xfrm>
            </p:grpSpPr>
            <p:sp>
              <p:nvSpPr>
                <p:cNvPr id="65547" name="Rectangle 89">
                  <a:extLst>
                    <a:ext uri="{FF2B5EF4-FFF2-40B4-BE49-F238E27FC236}">
                      <a16:creationId xmlns:a16="http://schemas.microsoft.com/office/drawing/2014/main" id="{5C5DB00D-A50C-3846-8F0D-69DB97763261}"/>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65548" name="Text Box 90">
                  <a:extLst>
                    <a:ext uri="{FF2B5EF4-FFF2-40B4-BE49-F238E27FC236}">
                      <a16:creationId xmlns:a16="http://schemas.microsoft.com/office/drawing/2014/main" id="{8B4AEAEF-443E-E542-AB00-B5571F351AD6}"/>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1073</a:t>
                  </a:r>
                  <a:endParaRPr lang="en-US" altLang="en-US" sz="1800" baseline="0" dirty="0"/>
                </a:p>
              </p:txBody>
            </p:sp>
          </p:grpSp>
          <p:grpSp>
            <p:nvGrpSpPr>
              <p:cNvPr id="65544" name="Group 91">
                <a:extLst>
                  <a:ext uri="{FF2B5EF4-FFF2-40B4-BE49-F238E27FC236}">
                    <a16:creationId xmlns:a16="http://schemas.microsoft.com/office/drawing/2014/main" id="{85963D27-EFD0-8D49-BBD4-3C56B63228D1}"/>
                  </a:ext>
                </a:extLst>
              </p:cNvPr>
              <p:cNvGrpSpPr>
                <a:grpSpLocks/>
              </p:cNvGrpSpPr>
              <p:nvPr/>
            </p:nvGrpSpPr>
            <p:grpSpPr bwMode="auto">
              <a:xfrm>
                <a:off x="1955" y="3671"/>
                <a:ext cx="619" cy="213"/>
                <a:chOff x="1955" y="3671"/>
                <a:chExt cx="619" cy="213"/>
              </a:xfrm>
            </p:grpSpPr>
            <p:sp>
              <p:nvSpPr>
                <p:cNvPr id="65545" name="Rectangle 92">
                  <a:extLst>
                    <a:ext uri="{FF2B5EF4-FFF2-40B4-BE49-F238E27FC236}">
                      <a16:creationId xmlns:a16="http://schemas.microsoft.com/office/drawing/2014/main" id="{3911134E-07FE-9244-8BB9-05AFC43BBC3F}"/>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65546" name="Text Box 93">
                  <a:extLst>
                    <a:ext uri="{FF2B5EF4-FFF2-40B4-BE49-F238E27FC236}">
                      <a16:creationId xmlns:a16="http://schemas.microsoft.com/office/drawing/2014/main" id="{CB2C915C-2893-EA4C-8942-F8D6B6B333A6}"/>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1025</a:t>
                  </a:r>
                  <a:endParaRPr lang="en-US" altLang="en-US" sz="1800" baseline="0" dirty="0"/>
                </a:p>
              </p:txBody>
            </p:sp>
          </p:grpSp>
        </p:grpSp>
      </p:gr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5">
            <a:extLst>
              <a:ext uri="{FF2B5EF4-FFF2-40B4-BE49-F238E27FC236}">
                <a16:creationId xmlns:a16="http://schemas.microsoft.com/office/drawing/2014/main" id="{931398C8-B961-4C41-9DE4-90178DA3C14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5832C90-0B34-AD4D-B976-BB65E2FC3421}" type="slidenum">
              <a:rPr lang="en-US" altLang="en-US" sz="1400"/>
              <a:pPr>
                <a:spcBef>
                  <a:spcPct val="0"/>
                </a:spcBef>
                <a:buFontTx/>
                <a:buNone/>
              </a:pPr>
              <a:t>27</a:t>
            </a:fld>
            <a:endParaRPr lang="en-US" altLang="en-US" sz="1400" dirty="0"/>
          </a:p>
        </p:txBody>
      </p:sp>
      <p:grpSp>
        <p:nvGrpSpPr>
          <p:cNvPr id="67586" name="Group 1038">
            <a:extLst>
              <a:ext uri="{FF2B5EF4-FFF2-40B4-BE49-F238E27FC236}">
                <a16:creationId xmlns:a16="http://schemas.microsoft.com/office/drawing/2014/main" id="{B44F01D2-1C78-8649-85EF-89491095B90D}"/>
              </a:ext>
            </a:extLst>
          </p:cNvPr>
          <p:cNvGrpSpPr>
            <a:grpSpLocks/>
          </p:cNvGrpSpPr>
          <p:nvPr/>
        </p:nvGrpSpPr>
        <p:grpSpPr bwMode="auto">
          <a:xfrm>
            <a:off x="458788" y="446088"/>
            <a:ext cx="8229600" cy="5267324"/>
            <a:chOff x="289" y="281"/>
            <a:chExt cx="5184" cy="3318"/>
          </a:xfrm>
        </p:grpSpPr>
        <p:sp>
          <p:nvSpPr>
            <p:cNvPr id="67587" name="Rectangle 1026">
              <a:extLst>
                <a:ext uri="{FF2B5EF4-FFF2-40B4-BE49-F238E27FC236}">
                  <a16:creationId xmlns:a16="http://schemas.microsoft.com/office/drawing/2014/main" id="{9B2C17B2-3DCB-594F-8DD5-5733287AC874}"/>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Juxtamedullary Nephron </a:t>
              </a:r>
              <a:r>
                <a:rPr lang="en-US" altLang="en-US" sz="2200" baseline="0" dirty="0">
                  <a:solidFill>
                    <a:srgbClr val="333333"/>
                  </a:solidFill>
                </a:rPr>
                <a:t>(continued)</a:t>
              </a:r>
            </a:p>
          </p:txBody>
        </p:sp>
        <p:grpSp>
          <p:nvGrpSpPr>
            <p:cNvPr id="67588" name="Group 1036">
              <a:extLst>
                <a:ext uri="{FF2B5EF4-FFF2-40B4-BE49-F238E27FC236}">
                  <a16:creationId xmlns:a16="http://schemas.microsoft.com/office/drawing/2014/main" id="{D363E86D-83AD-3948-B68C-C0DBD8F8301A}"/>
                </a:ext>
              </a:extLst>
            </p:cNvPr>
            <p:cNvGrpSpPr>
              <a:grpSpLocks/>
            </p:cNvGrpSpPr>
            <p:nvPr/>
          </p:nvGrpSpPr>
          <p:grpSpPr bwMode="auto">
            <a:xfrm>
              <a:off x="732" y="936"/>
              <a:ext cx="2852" cy="2663"/>
              <a:chOff x="912" y="936"/>
              <a:chExt cx="2852" cy="2663"/>
            </a:xfrm>
          </p:grpSpPr>
          <p:pic>
            <p:nvPicPr>
              <p:cNvPr id="67589" name="Picture 1028" descr="nephron_structure">
                <a:extLst>
                  <a:ext uri="{FF2B5EF4-FFF2-40B4-BE49-F238E27FC236}">
                    <a16:creationId xmlns:a16="http://schemas.microsoft.com/office/drawing/2014/main" id="{D0AFBDA3-40AD-664E-8618-EC05E90EAC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 y="936"/>
                <a:ext cx="2852" cy="2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Text Box 1029">
                <a:extLst>
                  <a:ext uri="{FF2B5EF4-FFF2-40B4-BE49-F238E27FC236}">
                    <a16:creationId xmlns:a16="http://schemas.microsoft.com/office/drawing/2014/main" id="{43A2B51A-414F-A044-9251-8105502F43CA}"/>
                  </a:ext>
                </a:extLst>
              </p:cNvPr>
              <p:cNvSpPr txBox="1">
                <a:spLocks noChangeArrowheads="1"/>
              </p:cNvSpPr>
              <p:nvPr/>
            </p:nvSpPr>
            <p:spPr bwMode="auto">
              <a:xfrm>
                <a:off x="2212" y="3434"/>
                <a:ext cx="1221"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baseline="0" dirty="0"/>
                  <a:t>https://wwwkvhs.nbed.nb.ca</a:t>
                </a:r>
              </a:p>
            </p:txBody>
          </p:sp>
        </p:grpSp>
      </p:grpSp>
      <p:sp>
        <p:nvSpPr>
          <p:cNvPr id="2" name="Text Box 1031">
            <a:extLst>
              <a:ext uri="{FF2B5EF4-FFF2-40B4-BE49-F238E27FC236}">
                <a16:creationId xmlns:a16="http://schemas.microsoft.com/office/drawing/2014/main" id="{12D6F5B5-2033-FEE8-3D42-F3016EC73DCC}"/>
              </a:ext>
            </a:extLst>
          </p:cNvPr>
          <p:cNvSpPr txBox="1">
            <a:spLocks noChangeArrowheads="1"/>
          </p:cNvSpPr>
          <p:nvPr/>
        </p:nvSpPr>
        <p:spPr bwMode="auto">
          <a:xfrm>
            <a:off x="5022851" y="3448050"/>
            <a:ext cx="3313113"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spcAft>
                <a:spcPts val="300"/>
              </a:spcAft>
              <a:buFontTx/>
              <a:buNone/>
            </a:pPr>
            <a:r>
              <a:rPr lang="en-US" altLang="en-US" sz="1800" baseline="0" dirty="0">
                <a:solidFill>
                  <a:schemeClr val="bg1">
                    <a:lumMod val="50000"/>
                  </a:schemeClr>
                </a:solidFill>
              </a:rPr>
              <a:t>Cortical nephron (to the left)</a:t>
            </a:r>
          </a:p>
          <a:p>
            <a:pPr algn="ctr" eaLnBrk="1" hangingPunct="1">
              <a:spcBef>
                <a:spcPct val="0"/>
              </a:spcBef>
              <a:buFontTx/>
              <a:buNone/>
            </a:pPr>
            <a:r>
              <a:rPr lang="en-US" altLang="en-US" sz="1800" baseline="0" dirty="0">
                <a:solidFill>
                  <a:srgbClr val="941100"/>
                </a:solidFill>
              </a:rPr>
              <a:t>Juxtamedullary nephron (right)</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Number Placeholder 5">
            <a:extLst>
              <a:ext uri="{FF2B5EF4-FFF2-40B4-BE49-F238E27FC236}">
                <a16:creationId xmlns:a16="http://schemas.microsoft.com/office/drawing/2014/main" id="{A5E62FBE-010F-CD4E-B267-FFB46267B00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BCB737A-1000-0542-8CAE-8D65F5F591F0}" type="slidenum">
              <a:rPr lang="en-US" altLang="en-US" sz="1400"/>
              <a:pPr>
                <a:spcBef>
                  <a:spcPct val="0"/>
                </a:spcBef>
                <a:buFontTx/>
                <a:buNone/>
              </a:pPr>
              <a:t>28</a:t>
            </a:fld>
            <a:endParaRPr lang="en-US" altLang="en-US" sz="1400" dirty="0"/>
          </a:p>
        </p:txBody>
      </p:sp>
      <p:grpSp>
        <p:nvGrpSpPr>
          <p:cNvPr id="69634" name="Group 1039">
            <a:extLst>
              <a:ext uri="{FF2B5EF4-FFF2-40B4-BE49-F238E27FC236}">
                <a16:creationId xmlns:a16="http://schemas.microsoft.com/office/drawing/2014/main" id="{3F8414D0-F03D-1448-9CEE-A199DF6B5267}"/>
              </a:ext>
            </a:extLst>
          </p:cNvPr>
          <p:cNvGrpSpPr>
            <a:grpSpLocks/>
          </p:cNvGrpSpPr>
          <p:nvPr/>
        </p:nvGrpSpPr>
        <p:grpSpPr bwMode="auto">
          <a:xfrm>
            <a:off x="458788" y="446088"/>
            <a:ext cx="8229600" cy="5719762"/>
            <a:chOff x="289" y="281"/>
            <a:chExt cx="5184" cy="3603"/>
          </a:xfrm>
        </p:grpSpPr>
        <p:sp>
          <p:nvSpPr>
            <p:cNvPr id="69635" name="Rectangle 1027">
              <a:extLst>
                <a:ext uri="{FF2B5EF4-FFF2-40B4-BE49-F238E27FC236}">
                  <a16:creationId xmlns:a16="http://schemas.microsoft.com/office/drawing/2014/main" id="{EBB08AB4-0AE0-D04A-A1A2-24DBC0CF8CA9}"/>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More on Nephrons</a:t>
              </a:r>
            </a:p>
          </p:txBody>
        </p:sp>
        <p:sp>
          <p:nvSpPr>
            <p:cNvPr id="69636" name="Text Box 1028">
              <a:extLst>
                <a:ext uri="{FF2B5EF4-FFF2-40B4-BE49-F238E27FC236}">
                  <a16:creationId xmlns:a16="http://schemas.microsoft.com/office/drawing/2014/main" id="{05EE8DFC-B8F4-D549-8CA4-544574E4B14D}"/>
                </a:ext>
              </a:extLst>
            </p:cNvPr>
            <p:cNvSpPr txBox="1">
              <a:spLocks noChangeArrowheads="1"/>
            </p:cNvSpPr>
            <p:nvPr/>
          </p:nvSpPr>
          <p:spPr bwMode="auto">
            <a:xfrm>
              <a:off x="515" y="970"/>
              <a:ext cx="4768" cy="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New nephrons are not formed after birth.</a:t>
              </a:r>
            </a:p>
            <a:p>
              <a:pPr eaLnBrk="1" hangingPunct="1">
                <a:lnSpc>
                  <a:spcPct val="85000"/>
                </a:lnSpc>
                <a:spcBef>
                  <a:spcPct val="0"/>
                </a:spcBef>
                <a:spcAft>
                  <a:spcPts val="900"/>
                </a:spcAft>
                <a:buSzPct val="80000"/>
              </a:pPr>
              <a:r>
                <a:rPr lang="en-US" altLang="en-US" sz="1800" baseline="0" dirty="0"/>
                <a:t>Increased kidney size as we grow to adulthood is due to hypertrophy (growth) of individual nephrons.</a:t>
              </a:r>
            </a:p>
            <a:p>
              <a:pPr eaLnBrk="1" hangingPunct="1">
                <a:lnSpc>
                  <a:spcPct val="85000"/>
                </a:lnSpc>
                <a:spcBef>
                  <a:spcPct val="0"/>
                </a:spcBef>
                <a:spcAft>
                  <a:spcPct val="50000"/>
                </a:spcAft>
                <a:buSzPct val="80000"/>
              </a:pPr>
              <a:r>
                <a:rPr lang="en-US" altLang="en-US" sz="1800" baseline="0" dirty="0"/>
                <a:t>Replacements do not develop if nephrons are damaged or diseased.</a:t>
              </a:r>
            </a:p>
          </p:txBody>
        </p:sp>
        <p:grpSp>
          <p:nvGrpSpPr>
            <p:cNvPr id="69637" name="Group 1029">
              <a:extLst>
                <a:ext uri="{FF2B5EF4-FFF2-40B4-BE49-F238E27FC236}">
                  <a16:creationId xmlns:a16="http://schemas.microsoft.com/office/drawing/2014/main" id="{DBA22349-63BE-2E40-93B5-0A5B79CB4C3A}"/>
                </a:ext>
              </a:extLst>
            </p:cNvPr>
            <p:cNvGrpSpPr>
              <a:grpSpLocks/>
            </p:cNvGrpSpPr>
            <p:nvPr/>
          </p:nvGrpSpPr>
          <p:grpSpPr bwMode="auto">
            <a:xfrm>
              <a:off x="582" y="3671"/>
              <a:ext cx="1992" cy="213"/>
              <a:chOff x="582" y="3671"/>
              <a:chExt cx="1992" cy="213"/>
            </a:xfrm>
          </p:grpSpPr>
          <p:grpSp>
            <p:nvGrpSpPr>
              <p:cNvPr id="69638" name="Group 1030">
                <a:extLst>
                  <a:ext uri="{FF2B5EF4-FFF2-40B4-BE49-F238E27FC236}">
                    <a16:creationId xmlns:a16="http://schemas.microsoft.com/office/drawing/2014/main" id="{A19E4B4D-8FF2-2548-9811-861CA92E5B4C}"/>
                  </a:ext>
                </a:extLst>
              </p:cNvPr>
              <p:cNvGrpSpPr>
                <a:grpSpLocks/>
              </p:cNvGrpSpPr>
              <p:nvPr/>
            </p:nvGrpSpPr>
            <p:grpSpPr bwMode="auto">
              <a:xfrm>
                <a:off x="582" y="3671"/>
                <a:ext cx="616" cy="213"/>
                <a:chOff x="582" y="3671"/>
                <a:chExt cx="616" cy="213"/>
              </a:xfrm>
            </p:grpSpPr>
            <p:sp>
              <p:nvSpPr>
                <p:cNvPr id="69645" name="Rectangle 1031">
                  <a:extLst>
                    <a:ext uri="{FF2B5EF4-FFF2-40B4-BE49-F238E27FC236}">
                      <a16:creationId xmlns:a16="http://schemas.microsoft.com/office/drawing/2014/main" id="{494879C2-C8A9-C842-9B60-4DF6A28833B4}"/>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69646" name="Text Box 1032">
                  <a:extLst>
                    <a:ext uri="{FF2B5EF4-FFF2-40B4-BE49-F238E27FC236}">
                      <a16:creationId xmlns:a16="http://schemas.microsoft.com/office/drawing/2014/main" id="{F52714E9-F74A-9A4B-BD29-3250547EA8D2}"/>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991</a:t>
                  </a:r>
                  <a:endParaRPr lang="en-US" altLang="en-US" sz="1800" baseline="0" dirty="0"/>
                </a:p>
              </p:txBody>
            </p:sp>
          </p:grpSp>
          <p:grpSp>
            <p:nvGrpSpPr>
              <p:cNvPr id="69639" name="Group 1033">
                <a:extLst>
                  <a:ext uri="{FF2B5EF4-FFF2-40B4-BE49-F238E27FC236}">
                    <a16:creationId xmlns:a16="http://schemas.microsoft.com/office/drawing/2014/main" id="{DDBE0D43-746D-8F4D-B02D-08A7DE865345}"/>
                  </a:ext>
                </a:extLst>
              </p:cNvPr>
              <p:cNvGrpSpPr>
                <a:grpSpLocks/>
              </p:cNvGrpSpPr>
              <p:nvPr/>
            </p:nvGrpSpPr>
            <p:grpSpPr bwMode="auto">
              <a:xfrm>
                <a:off x="1265" y="3671"/>
                <a:ext cx="629" cy="213"/>
                <a:chOff x="1265" y="3671"/>
                <a:chExt cx="629" cy="213"/>
              </a:xfrm>
            </p:grpSpPr>
            <p:sp>
              <p:nvSpPr>
                <p:cNvPr id="69643" name="Rectangle 1034">
                  <a:extLst>
                    <a:ext uri="{FF2B5EF4-FFF2-40B4-BE49-F238E27FC236}">
                      <a16:creationId xmlns:a16="http://schemas.microsoft.com/office/drawing/2014/main" id="{5C076F57-DDBC-D046-AB8F-AA58676275D0}"/>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69644" name="Text Box 1035">
                  <a:extLst>
                    <a:ext uri="{FF2B5EF4-FFF2-40B4-BE49-F238E27FC236}">
                      <a16:creationId xmlns:a16="http://schemas.microsoft.com/office/drawing/2014/main" id="{03D56C44-557A-EE4D-A236-74CE3D551F3A}"/>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1076</a:t>
                  </a:r>
                  <a:endParaRPr lang="en-US" altLang="en-US" sz="1800" baseline="0" dirty="0"/>
                </a:p>
              </p:txBody>
            </p:sp>
          </p:grpSp>
          <p:grpSp>
            <p:nvGrpSpPr>
              <p:cNvPr id="69640" name="Group 1036">
                <a:extLst>
                  <a:ext uri="{FF2B5EF4-FFF2-40B4-BE49-F238E27FC236}">
                    <a16:creationId xmlns:a16="http://schemas.microsoft.com/office/drawing/2014/main" id="{7BF8A8FF-9C66-B741-B5B4-5C22603617CC}"/>
                  </a:ext>
                </a:extLst>
              </p:cNvPr>
              <p:cNvGrpSpPr>
                <a:grpSpLocks/>
              </p:cNvGrpSpPr>
              <p:nvPr/>
            </p:nvGrpSpPr>
            <p:grpSpPr bwMode="auto">
              <a:xfrm>
                <a:off x="1955" y="3671"/>
                <a:ext cx="619" cy="213"/>
                <a:chOff x="1955" y="3671"/>
                <a:chExt cx="619" cy="213"/>
              </a:xfrm>
            </p:grpSpPr>
            <p:sp>
              <p:nvSpPr>
                <p:cNvPr id="69641" name="Rectangle 1037">
                  <a:extLst>
                    <a:ext uri="{FF2B5EF4-FFF2-40B4-BE49-F238E27FC236}">
                      <a16:creationId xmlns:a16="http://schemas.microsoft.com/office/drawing/2014/main" id="{C8A2BF8C-08CA-3947-BCE4-F8227C92DB04}"/>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69642" name="Text Box 1038">
                  <a:extLst>
                    <a:ext uri="{FF2B5EF4-FFF2-40B4-BE49-F238E27FC236}">
                      <a16:creationId xmlns:a16="http://schemas.microsoft.com/office/drawing/2014/main" id="{1123DA20-F801-4B49-8D88-68CD372DD409}"/>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1025</a:t>
                  </a:r>
                  <a:endParaRPr lang="en-US" altLang="en-US" sz="1800" baseline="0" dirty="0"/>
                </a:p>
              </p:txBody>
            </p:sp>
          </p:grpSp>
        </p:grpSp>
      </p:gr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Number Placeholder 5">
            <a:extLst>
              <a:ext uri="{FF2B5EF4-FFF2-40B4-BE49-F238E27FC236}">
                <a16:creationId xmlns:a16="http://schemas.microsoft.com/office/drawing/2014/main" id="{890607B3-AB78-4C4D-9AD9-CFCCBC31BDA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644D3C2-033A-F745-B7AE-1F37651B6B48}" type="slidenum">
              <a:rPr lang="en-US" altLang="en-US" sz="1400"/>
              <a:pPr>
                <a:spcBef>
                  <a:spcPct val="0"/>
                </a:spcBef>
                <a:buFontTx/>
                <a:buNone/>
              </a:pPr>
              <a:t>29</a:t>
            </a:fld>
            <a:endParaRPr lang="en-US" altLang="en-US" sz="1400" dirty="0"/>
          </a:p>
        </p:txBody>
      </p:sp>
      <p:grpSp>
        <p:nvGrpSpPr>
          <p:cNvPr id="71682" name="Group 1026">
            <a:extLst>
              <a:ext uri="{FF2B5EF4-FFF2-40B4-BE49-F238E27FC236}">
                <a16:creationId xmlns:a16="http://schemas.microsoft.com/office/drawing/2014/main" id="{362F39A3-5908-8F48-B54C-E2962D7310FB}"/>
              </a:ext>
            </a:extLst>
          </p:cNvPr>
          <p:cNvGrpSpPr>
            <a:grpSpLocks/>
          </p:cNvGrpSpPr>
          <p:nvPr/>
        </p:nvGrpSpPr>
        <p:grpSpPr bwMode="auto">
          <a:xfrm>
            <a:off x="458788" y="446088"/>
            <a:ext cx="8229600" cy="5719762"/>
            <a:chOff x="289" y="281"/>
            <a:chExt cx="5184" cy="3603"/>
          </a:xfrm>
        </p:grpSpPr>
        <p:sp>
          <p:nvSpPr>
            <p:cNvPr id="71683" name="Rectangle 1027">
              <a:extLst>
                <a:ext uri="{FF2B5EF4-FFF2-40B4-BE49-F238E27FC236}">
                  <a16:creationId xmlns:a16="http://schemas.microsoft.com/office/drawing/2014/main" id="{D10AD2E3-C5A0-4A47-BEC4-BCC9D9D14E2D}"/>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More on Nephrons </a:t>
              </a:r>
              <a:r>
                <a:rPr lang="en-US" altLang="en-US" sz="2200" baseline="0" dirty="0">
                  <a:solidFill>
                    <a:srgbClr val="333333"/>
                  </a:solidFill>
                </a:rPr>
                <a:t>(continued)</a:t>
              </a:r>
              <a:endParaRPr lang="en-US" altLang="en-US" sz="2800" baseline="0" dirty="0">
                <a:solidFill>
                  <a:srgbClr val="333333"/>
                </a:solidFill>
              </a:endParaRPr>
            </a:p>
          </p:txBody>
        </p:sp>
        <p:sp>
          <p:nvSpPr>
            <p:cNvPr id="71684" name="Text Box 1028">
              <a:extLst>
                <a:ext uri="{FF2B5EF4-FFF2-40B4-BE49-F238E27FC236}">
                  <a16:creationId xmlns:a16="http://schemas.microsoft.com/office/drawing/2014/main" id="{ED456A4B-4B7A-A34A-85A1-AE288FBD63D6}"/>
                </a:ext>
              </a:extLst>
            </p:cNvPr>
            <p:cNvSpPr txBox="1">
              <a:spLocks noChangeArrowheads="1"/>
            </p:cNvSpPr>
            <p:nvPr/>
          </p:nvSpPr>
          <p:spPr bwMode="auto">
            <a:xfrm>
              <a:off x="515" y="970"/>
              <a:ext cx="4607" cy="1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Renal disease usually does not become apparent until kidney func-tion declines to less than 25 percent of normal.</a:t>
              </a:r>
            </a:p>
            <a:p>
              <a:pPr eaLnBrk="1" hangingPunct="1">
                <a:lnSpc>
                  <a:spcPct val="85000"/>
                </a:lnSpc>
                <a:spcBef>
                  <a:spcPct val="0"/>
                </a:spcBef>
                <a:spcAft>
                  <a:spcPts val="900"/>
                </a:spcAft>
                <a:buSzPct val="80000"/>
              </a:pPr>
              <a:r>
                <a:rPr lang="en-US" altLang="en-US" sz="1800" baseline="0" dirty="0"/>
                <a:t>The remaining nephrons can adjust to handle a higher-than-normal filtration load.</a:t>
              </a:r>
            </a:p>
            <a:p>
              <a:pPr eaLnBrk="1" hangingPunct="1">
                <a:lnSpc>
                  <a:spcPct val="85000"/>
                </a:lnSpc>
                <a:spcBef>
                  <a:spcPct val="0"/>
                </a:spcBef>
                <a:spcAft>
                  <a:spcPts val="900"/>
                </a:spcAft>
                <a:buSzPct val="80000"/>
              </a:pPr>
              <a:r>
                <a:rPr lang="en-US" altLang="en-US" sz="1800" baseline="0" dirty="0"/>
                <a:t>Surgical removal of a kidney will stimulate hypertrophy of the other kidney. </a:t>
              </a:r>
            </a:p>
            <a:p>
              <a:pPr eaLnBrk="1" hangingPunct="1">
                <a:lnSpc>
                  <a:spcPct val="85000"/>
                </a:lnSpc>
                <a:spcBef>
                  <a:spcPct val="0"/>
                </a:spcBef>
                <a:spcAft>
                  <a:spcPct val="50000"/>
                </a:spcAft>
                <a:buSzPct val="80000"/>
              </a:pPr>
              <a:r>
                <a:rPr lang="en-US" altLang="en-US" sz="1800" baseline="0" dirty="0"/>
                <a:t>The remaining healthy kidney will adjust and eventually filter about 80 percent of the blood that had previously been filtered by both kid-neys.</a:t>
              </a:r>
            </a:p>
          </p:txBody>
        </p:sp>
        <p:grpSp>
          <p:nvGrpSpPr>
            <p:cNvPr id="71685" name="Group 1029">
              <a:extLst>
                <a:ext uri="{FF2B5EF4-FFF2-40B4-BE49-F238E27FC236}">
                  <a16:creationId xmlns:a16="http://schemas.microsoft.com/office/drawing/2014/main" id="{FC53A90F-4A18-9548-8B75-2DC101BC7727}"/>
                </a:ext>
              </a:extLst>
            </p:cNvPr>
            <p:cNvGrpSpPr>
              <a:grpSpLocks/>
            </p:cNvGrpSpPr>
            <p:nvPr/>
          </p:nvGrpSpPr>
          <p:grpSpPr bwMode="auto">
            <a:xfrm>
              <a:off x="582" y="3671"/>
              <a:ext cx="1992" cy="213"/>
              <a:chOff x="582" y="3671"/>
              <a:chExt cx="1992" cy="213"/>
            </a:xfrm>
          </p:grpSpPr>
          <p:grpSp>
            <p:nvGrpSpPr>
              <p:cNvPr id="71686" name="Group 1030">
                <a:extLst>
                  <a:ext uri="{FF2B5EF4-FFF2-40B4-BE49-F238E27FC236}">
                    <a16:creationId xmlns:a16="http://schemas.microsoft.com/office/drawing/2014/main" id="{69E9005A-46E3-EF4A-A68B-F20654C11325}"/>
                  </a:ext>
                </a:extLst>
              </p:cNvPr>
              <p:cNvGrpSpPr>
                <a:grpSpLocks/>
              </p:cNvGrpSpPr>
              <p:nvPr/>
            </p:nvGrpSpPr>
            <p:grpSpPr bwMode="auto">
              <a:xfrm>
                <a:off x="582" y="3671"/>
                <a:ext cx="616" cy="213"/>
                <a:chOff x="582" y="3671"/>
                <a:chExt cx="616" cy="213"/>
              </a:xfrm>
            </p:grpSpPr>
            <p:sp>
              <p:nvSpPr>
                <p:cNvPr id="71693" name="Rectangle 1031">
                  <a:extLst>
                    <a:ext uri="{FF2B5EF4-FFF2-40B4-BE49-F238E27FC236}">
                      <a16:creationId xmlns:a16="http://schemas.microsoft.com/office/drawing/2014/main" id="{68B7C4E3-31E5-B548-AF5E-A09B54B2F0C9}"/>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71694" name="Text Box 1032">
                  <a:extLst>
                    <a:ext uri="{FF2B5EF4-FFF2-40B4-BE49-F238E27FC236}">
                      <a16:creationId xmlns:a16="http://schemas.microsoft.com/office/drawing/2014/main" id="{C3EE1FA4-B519-3846-9E8B-0295FD45589C}"/>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991</a:t>
                  </a:r>
                  <a:endParaRPr lang="en-US" altLang="en-US" sz="1800" baseline="0" dirty="0"/>
                </a:p>
              </p:txBody>
            </p:sp>
          </p:grpSp>
          <p:grpSp>
            <p:nvGrpSpPr>
              <p:cNvPr id="71687" name="Group 1033">
                <a:extLst>
                  <a:ext uri="{FF2B5EF4-FFF2-40B4-BE49-F238E27FC236}">
                    <a16:creationId xmlns:a16="http://schemas.microsoft.com/office/drawing/2014/main" id="{4EA5CC1D-A28A-8044-A7D8-0195B1240EC0}"/>
                  </a:ext>
                </a:extLst>
              </p:cNvPr>
              <p:cNvGrpSpPr>
                <a:grpSpLocks/>
              </p:cNvGrpSpPr>
              <p:nvPr/>
            </p:nvGrpSpPr>
            <p:grpSpPr bwMode="auto">
              <a:xfrm>
                <a:off x="1265" y="3671"/>
                <a:ext cx="629" cy="213"/>
                <a:chOff x="1265" y="3671"/>
                <a:chExt cx="629" cy="213"/>
              </a:xfrm>
            </p:grpSpPr>
            <p:sp>
              <p:nvSpPr>
                <p:cNvPr id="71691" name="Rectangle 1034">
                  <a:extLst>
                    <a:ext uri="{FF2B5EF4-FFF2-40B4-BE49-F238E27FC236}">
                      <a16:creationId xmlns:a16="http://schemas.microsoft.com/office/drawing/2014/main" id="{064B64BB-7D93-0A4B-9759-C5CCBEC28B45}"/>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71692" name="Text Box 1035">
                  <a:extLst>
                    <a:ext uri="{FF2B5EF4-FFF2-40B4-BE49-F238E27FC236}">
                      <a16:creationId xmlns:a16="http://schemas.microsoft.com/office/drawing/2014/main" id="{6E5EF9B8-FEE7-C743-8346-45F1FC999EBB}"/>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1076</a:t>
                  </a:r>
                  <a:endParaRPr lang="en-US" altLang="en-US" sz="1800" baseline="0" dirty="0"/>
                </a:p>
              </p:txBody>
            </p:sp>
          </p:grpSp>
          <p:grpSp>
            <p:nvGrpSpPr>
              <p:cNvPr id="71688" name="Group 1036">
                <a:extLst>
                  <a:ext uri="{FF2B5EF4-FFF2-40B4-BE49-F238E27FC236}">
                    <a16:creationId xmlns:a16="http://schemas.microsoft.com/office/drawing/2014/main" id="{E96B77B4-06B3-7F4F-AE80-F77FA7143AA7}"/>
                  </a:ext>
                </a:extLst>
              </p:cNvPr>
              <p:cNvGrpSpPr>
                <a:grpSpLocks/>
              </p:cNvGrpSpPr>
              <p:nvPr/>
            </p:nvGrpSpPr>
            <p:grpSpPr bwMode="auto">
              <a:xfrm>
                <a:off x="1955" y="3671"/>
                <a:ext cx="619" cy="213"/>
                <a:chOff x="1955" y="3671"/>
                <a:chExt cx="619" cy="213"/>
              </a:xfrm>
            </p:grpSpPr>
            <p:sp>
              <p:nvSpPr>
                <p:cNvPr id="71689" name="Rectangle 1037">
                  <a:extLst>
                    <a:ext uri="{FF2B5EF4-FFF2-40B4-BE49-F238E27FC236}">
                      <a16:creationId xmlns:a16="http://schemas.microsoft.com/office/drawing/2014/main" id="{16A587B2-4300-8B4F-A36E-0FA7E154C5E3}"/>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71690" name="Text Box 1038">
                  <a:extLst>
                    <a:ext uri="{FF2B5EF4-FFF2-40B4-BE49-F238E27FC236}">
                      <a16:creationId xmlns:a16="http://schemas.microsoft.com/office/drawing/2014/main" id="{F59D4BBD-A2C5-5E43-94F6-B93B0090CA8A}"/>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1025</a:t>
                  </a:r>
                  <a:endParaRPr lang="en-US" altLang="en-US" sz="1800" baseline="0" dirty="0"/>
                </a:p>
              </p:txBody>
            </p:sp>
          </p:grpSp>
        </p:grp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5">
            <a:extLst>
              <a:ext uri="{FF2B5EF4-FFF2-40B4-BE49-F238E27FC236}">
                <a16:creationId xmlns:a16="http://schemas.microsoft.com/office/drawing/2014/main" id="{6A337562-2999-2B44-96D9-BDF8C90B57F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8B618A5-5F60-EE4A-95D4-50474093B4CC}" type="slidenum">
              <a:rPr lang="en-US" altLang="en-US" sz="1400"/>
              <a:pPr>
                <a:spcBef>
                  <a:spcPct val="0"/>
                </a:spcBef>
                <a:buFontTx/>
                <a:buNone/>
              </a:pPr>
              <a:t>3</a:t>
            </a:fld>
            <a:endParaRPr lang="en-US" altLang="en-US" sz="1400" dirty="0"/>
          </a:p>
        </p:txBody>
      </p:sp>
      <p:grpSp>
        <p:nvGrpSpPr>
          <p:cNvPr id="18434" name="Group 8">
            <a:extLst>
              <a:ext uri="{FF2B5EF4-FFF2-40B4-BE49-F238E27FC236}">
                <a16:creationId xmlns:a16="http://schemas.microsoft.com/office/drawing/2014/main" id="{46519032-5B68-7940-9A5D-C90B80B73207}"/>
              </a:ext>
            </a:extLst>
          </p:cNvPr>
          <p:cNvGrpSpPr>
            <a:grpSpLocks/>
          </p:cNvGrpSpPr>
          <p:nvPr/>
        </p:nvGrpSpPr>
        <p:grpSpPr bwMode="auto">
          <a:xfrm>
            <a:off x="455613" y="446088"/>
            <a:ext cx="8229600" cy="4029075"/>
            <a:chOff x="287" y="281"/>
            <a:chExt cx="5184" cy="2538"/>
          </a:xfrm>
        </p:grpSpPr>
        <p:sp>
          <p:nvSpPr>
            <p:cNvPr id="18435" name="Rectangle 2">
              <a:extLst>
                <a:ext uri="{FF2B5EF4-FFF2-40B4-BE49-F238E27FC236}">
                  <a16:creationId xmlns:a16="http://schemas.microsoft.com/office/drawing/2014/main" id="{35A85103-A3A0-A743-B237-AB3F31CF8E04}"/>
                </a:ext>
              </a:extLst>
            </p:cNvPr>
            <p:cNvSpPr>
              <a:spLocks noChangeArrowheads="1"/>
            </p:cNvSpPr>
            <p:nvPr/>
          </p:nvSpPr>
          <p:spPr bwMode="auto">
            <a:xfrm>
              <a:off x="287"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Outline</a:t>
              </a:r>
              <a:endParaRPr lang="en-US" altLang="en-US" sz="2800" baseline="0" dirty="0">
                <a:solidFill>
                  <a:schemeClr val="tx2"/>
                </a:solidFill>
              </a:endParaRPr>
            </a:p>
          </p:txBody>
        </p:sp>
        <p:sp>
          <p:nvSpPr>
            <p:cNvPr id="18436" name="Text Box 3">
              <a:extLst>
                <a:ext uri="{FF2B5EF4-FFF2-40B4-BE49-F238E27FC236}">
                  <a16:creationId xmlns:a16="http://schemas.microsoft.com/office/drawing/2014/main" id="{62184D57-3D29-FE43-885E-73AED6C20E54}"/>
                </a:ext>
              </a:extLst>
            </p:cNvPr>
            <p:cNvSpPr txBox="1">
              <a:spLocks noChangeArrowheads="1"/>
            </p:cNvSpPr>
            <p:nvPr/>
          </p:nvSpPr>
          <p:spPr bwMode="auto">
            <a:xfrm>
              <a:off x="515" y="970"/>
              <a:ext cx="4647" cy="1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600"/>
                </a:spcAft>
                <a:buSzPct val="80000"/>
              </a:pPr>
              <a:r>
                <a:rPr lang="en-US" altLang="en-US" sz="1800" baseline="0" dirty="0"/>
                <a:t>Overview</a:t>
              </a:r>
            </a:p>
            <a:p>
              <a:pPr eaLnBrk="1" hangingPunct="1">
                <a:lnSpc>
                  <a:spcPct val="85000"/>
                </a:lnSpc>
                <a:spcBef>
                  <a:spcPct val="0"/>
                </a:spcBef>
                <a:spcAft>
                  <a:spcPts val="600"/>
                </a:spcAft>
                <a:buSzPct val="80000"/>
              </a:pPr>
              <a:r>
                <a:rPr lang="en-US" altLang="en-US" sz="1800" baseline="0" dirty="0"/>
                <a:t>Structure</a:t>
              </a:r>
              <a:r>
                <a:rPr lang="en-US" altLang="en-US" sz="1800" baseline="0" dirty="0">
                  <a:ea typeface="华文细黑" panose="02010600040101010101" pitchFamily="2" charset="-122"/>
                </a:rPr>
                <a:t> and functions</a:t>
              </a:r>
              <a:endParaRPr lang="en-US" altLang="en-US" sz="1800" baseline="0" dirty="0"/>
            </a:p>
            <a:p>
              <a:pPr eaLnBrk="1" hangingPunct="1">
                <a:lnSpc>
                  <a:spcPct val="85000"/>
                </a:lnSpc>
                <a:spcBef>
                  <a:spcPct val="0"/>
                </a:spcBef>
                <a:spcAft>
                  <a:spcPts val="600"/>
                </a:spcAft>
                <a:buSzPct val="80000"/>
              </a:pPr>
              <a:r>
                <a:rPr lang="en-US" altLang="en-US" sz="1800" baseline="0" dirty="0"/>
                <a:t>Glomerular filtration</a:t>
              </a:r>
            </a:p>
            <a:p>
              <a:pPr eaLnBrk="1" hangingPunct="1">
                <a:lnSpc>
                  <a:spcPct val="85000"/>
                </a:lnSpc>
                <a:spcBef>
                  <a:spcPct val="0"/>
                </a:spcBef>
                <a:spcAft>
                  <a:spcPts val="600"/>
                </a:spcAft>
                <a:buSzPct val="80000"/>
              </a:pPr>
              <a:r>
                <a:rPr lang="en-US" altLang="en-US" sz="1800" baseline="0" dirty="0"/>
                <a:t>Tubular reabsorption and secretion</a:t>
              </a:r>
            </a:p>
            <a:p>
              <a:pPr eaLnBrk="1" hangingPunct="1">
                <a:lnSpc>
                  <a:spcPct val="85000"/>
                </a:lnSpc>
                <a:spcBef>
                  <a:spcPct val="0"/>
                </a:spcBef>
                <a:spcAft>
                  <a:spcPts val="600"/>
                </a:spcAft>
                <a:buSzPct val="80000"/>
              </a:pPr>
              <a:r>
                <a:rPr lang="en-US" altLang="en-US" sz="1800" baseline="0" dirty="0"/>
                <a:t>Urine production</a:t>
              </a:r>
            </a:p>
            <a:p>
              <a:pPr eaLnBrk="1" hangingPunct="1">
                <a:lnSpc>
                  <a:spcPct val="85000"/>
                </a:lnSpc>
                <a:spcBef>
                  <a:spcPct val="0"/>
                </a:spcBef>
                <a:spcAft>
                  <a:spcPts val="600"/>
                </a:spcAft>
                <a:buSzPct val="80000"/>
              </a:pPr>
              <a:r>
                <a:rPr lang="en-US" altLang="en-US" sz="1800" baseline="0" dirty="0"/>
                <a:t>Evaluation of kidney function</a:t>
              </a:r>
            </a:p>
            <a:p>
              <a:pPr eaLnBrk="1" hangingPunct="1">
                <a:lnSpc>
                  <a:spcPct val="85000"/>
                </a:lnSpc>
                <a:spcBef>
                  <a:spcPct val="0"/>
                </a:spcBef>
                <a:spcAft>
                  <a:spcPts val="600"/>
                </a:spcAft>
                <a:buSzPct val="80000"/>
              </a:pPr>
              <a:r>
                <a:rPr lang="en-US" altLang="en-US" sz="1800" baseline="0" dirty="0"/>
                <a:t>Urine transport, storage, and elimination</a:t>
              </a:r>
            </a:p>
            <a:p>
              <a:pPr eaLnBrk="1" hangingPunct="1">
                <a:lnSpc>
                  <a:spcPct val="85000"/>
                </a:lnSpc>
                <a:spcBef>
                  <a:spcPct val="0"/>
                </a:spcBef>
                <a:spcAft>
                  <a:spcPts val="600"/>
                </a:spcAft>
                <a:buSzPct val="80000"/>
              </a:pPr>
              <a:r>
                <a:rPr lang="en-US" altLang="en-US" sz="1800" baseline="0" dirty="0"/>
                <a:t>Waste management in other body systems</a:t>
              </a:r>
            </a:p>
            <a:p>
              <a:pPr eaLnBrk="1" hangingPunct="1">
                <a:lnSpc>
                  <a:spcPct val="85000"/>
                </a:lnSpc>
                <a:spcBef>
                  <a:spcPct val="0"/>
                </a:spcBef>
                <a:spcAft>
                  <a:spcPct val="30000"/>
                </a:spcAft>
                <a:buSzPct val="80000"/>
              </a:pPr>
              <a:r>
                <a:rPr lang="en-US" altLang="en-US" sz="1800" baseline="0" dirty="0"/>
                <a:t>Aging</a:t>
              </a:r>
            </a:p>
          </p:txBody>
        </p:sp>
      </p:gr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Number Placeholder 5">
            <a:extLst>
              <a:ext uri="{FF2B5EF4-FFF2-40B4-BE49-F238E27FC236}">
                <a16:creationId xmlns:a16="http://schemas.microsoft.com/office/drawing/2014/main" id="{1B424157-E6B7-164F-B3AC-3AA18ECAACF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62301C1-E718-7F47-A38C-722F899236CF}" type="slidenum">
              <a:rPr lang="en-US" altLang="en-US" sz="1400"/>
              <a:pPr>
                <a:spcBef>
                  <a:spcPct val="0"/>
                </a:spcBef>
                <a:buFontTx/>
                <a:buNone/>
              </a:pPr>
              <a:t>30</a:t>
            </a:fld>
            <a:endParaRPr lang="en-US" altLang="en-US" sz="1400" dirty="0"/>
          </a:p>
        </p:txBody>
      </p:sp>
      <p:grpSp>
        <p:nvGrpSpPr>
          <p:cNvPr id="73730" name="Group 81">
            <a:extLst>
              <a:ext uri="{FF2B5EF4-FFF2-40B4-BE49-F238E27FC236}">
                <a16:creationId xmlns:a16="http://schemas.microsoft.com/office/drawing/2014/main" id="{3C889209-02AF-CF48-BDDC-C56EF142DF70}"/>
              </a:ext>
            </a:extLst>
          </p:cNvPr>
          <p:cNvGrpSpPr>
            <a:grpSpLocks/>
          </p:cNvGrpSpPr>
          <p:nvPr/>
        </p:nvGrpSpPr>
        <p:grpSpPr bwMode="auto">
          <a:xfrm>
            <a:off x="458788" y="446088"/>
            <a:ext cx="8229600" cy="5719762"/>
            <a:chOff x="289" y="281"/>
            <a:chExt cx="5184" cy="3603"/>
          </a:xfrm>
        </p:grpSpPr>
        <p:sp>
          <p:nvSpPr>
            <p:cNvPr id="73731" name="Rectangle 2">
              <a:extLst>
                <a:ext uri="{FF2B5EF4-FFF2-40B4-BE49-F238E27FC236}">
                  <a16:creationId xmlns:a16="http://schemas.microsoft.com/office/drawing/2014/main" id="{7006B4D8-342A-F543-BF2B-043264EF2F6A}"/>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Renal Blood Supply</a:t>
              </a:r>
            </a:p>
          </p:txBody>
        </p:sp>
        <p:sp>
          <p:nvSpPr>
            <p:cNvPr id="73732" name="Text Box 3">
              <a:extLst>
                <a:ext uri="{FF2B5EF4-FFF2-40B4-BE49-F238E27FC236}">
                  <a16:creationId xmlns:a16="http://schemas.microsoft.com/office/drawing/2014/main" id="{6A8A86A4-9878-C041-8991-BDC761B3B6FE}"/>
                </a:ext>
              </a:extLst>
            </p:cNvPr>
            <p:cNvSpPr txBox="1">
              <a:spLocks noChangeArrowheads="1"/>
            </p:cNvSpPr>
            <p:nvPr/>
          </p:nvSpPr>
          <p:spPr bwMode="auto">
            <a:xfrm>
              <a:off x="515" y="970"/>
              <a:ext cx="4592" cy="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The kidneys must receive abundant blood supply since they remove waste from the blood and regulate its volume and ionic composition.</a:t>
              </a:r>
            </a:p>
            <a:p>
              <a:pPr eaLnBrk="1" hangingPunct="1">
                <a:lnSpc>
                  <a:spcPct val="85000"/>
                </a:lnSpc>
                <a:spcBef>
                  <a:spcPct val="0"/>
                </a:spcBef>
                <a:spcAft>
                  <a:spcPts val="900"/>
                </a:spcAft>
                <a:buSzPct val="80000"/>
              </a:pPr>
              <a:r>
                <a:rPr lang="en-US" altLang="en-US" sz="1800" baseline="0" dirty="0"/>
                <a:t>Although the kidneys receive 20 to 25 percent of the resting cardiac output, they represent less than 0.5 percent of the total mass of the body.</a:t>
              </a:r>
            </a:p>
            <a:p>
              <a:pPr eaLnBrk="1" hangingPunct="1">
                <a:lnSpc>
                  <a:spcPct val="85000"/>
                </a:lnSpc>
                <a:spcBef>
                  <a:spcPct val="0"/>
                </a:spcBef>
                <a:spcAft>
                  <a:spcPts val="900"/>
                </a:spcAft>
                <a:buSzPct val="80000"/>
              </a:pPr>
              <a:r>
                <a:rPr lang="en-US" altLang="en-US" sz="1800" baseline="0" dirty="0"/>
                <a:t>Blood flow to both kidneys is about 1,200 mL (1.2 L) per minute in an adult at rest.</a:t>
              </a:r>
            </a:p>
            <a:p>
              <a:pPr eaLnBrk="1" hangingPunct="1">
                <a:lnSpc>
                  <a:spcPct val="85000"/>
                </a:lnSpc>
                <a:spcBef>
                  <a:spcPct val="0"/>
                </a:spcBef>
                <a:spcAft>
                  <a:spcPct val="50000"/>
                </a:spcAft>
                <a:buSzPct val="80000"/>
              </a:pPr>
              <a:r>
                <a:rPr lang="en-US" altLang="en-US" sz="1800" baseline="0" dirty="0"/>
                <a:t>Blood is supplied to the kidneys via the right and left renal arteries.</a:t>
              </a:r>
            </a:p>
          </p:txBody>
        </p:sp>
        <p:grpSp>
          <p:nvGrpSpPr>
            <p:cNvPr id="73733" name="Group 80">
              <a:extLst>
                <a:ext uri="{FF2B5EF4-FFF2-40B4-BE49-F238E27FC236}">
                  <a16:creationId xmlns:a16="http://schemas.microsoft.com/office/drawing/2014/main" id="{E72944CF-4F84-614E-B7A7-2D7C665E1B18}"/>
                </a:ext>
              </a:extLst>
            </p:cNvPr>
            <p:cNvGrpSpPr>
              <a:grpSpLocks/>
            </p:cNvGrpSpPr>
            <p:nvPr/>
          </p:nvGrpSpPr>
          <p:grpSpPr bwMode="auto">
            <a:xfrm>
              <a:off x="582" y="3671"/>
              <a:ext cx="2993" cy="213"/>
              <a:chOff x="582" y="3671"/>
              <a:chExt cx="2993" cy="213"/>
            </a:xfrm>
          </p:grpSpPr>
          <p:grpSp>
            <p:nvGrpSpPr>
              <p:cNvPr id="73734" name="Group 66">
                <a:extLst>
                  <a:ext uri="{FF2B5EF4-FFF2-40B4-BE49-F238E27FC236}">
                    <a16:creationId xmlns:a16="http://schemas.microsoft.com/office/drawing/2014/main" id="{944ED7A2-A4EE-F243-83F6-718F991ADDE5}"/>
                  </a:ext>
                </a:extLst>
              </p:cNvPr>
              <p:cNvGrpSpPr>
                <a:grpSpLocks/>
              </p:cNvGrpSpPr>
              <p:nvPr/>
            </p:nvGrpSpPr>
            <p:grpSpPr bwMode="auto">
              <a:xfrm>
                <a:off x="2844" y="3671"/>
                <a:ext cx="731" cy="213"/>
                <a:chOff x="2844" y="3671"/>
                <a:chExt cx="731" cy="213"/>
              </a:xfrm>
            </p:grpSpPr>
            <p:sp>
              <p:nvSpPr>
                <p:cNvPr id="73745" name="Rectangle 67">
                  <a:extLst>
                    <a:ext uri="{FF2B5EF4-FFF2-40B4-BE49-F238E27FC236}">
                      <a16:creationId xmlns:a16="http://schemas.microsoft.com/office/drawing/2014/main" id="{EB66B2D1-4056-0647-8BBA-F09807D293EF}"/>
                    </a:ext>
                  </a:extLst>
                </p:cNvPr>
                <p:cNvSpPr>
                  <a:spLocks noChangeArrowheads="1"/>
                </p:cNvSpPr>
                <p:nvPr/>
              </p:nvSpPr>
              <p:spPr bwMode="auto">
                <a:xfrm>
                  <a:off x="2844" y="3671"/>
                  <a:ext cx="731" cy="213"/>
                </a:xfrm>
                <a:prstGeom prst="rect">
                  <a:avLst/>
                </a:prstGeom>
                <a:solidFill>
                  <a:schemeClr val="accent1"/>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73746" name="Text Box 68">
                  <a:extLst>
                    <a:ext uri="{FF2B5EF4-FFF2-40B4-BE49-F238E27FC236}">
                      <a16:creationId xmlns:a16="http://schemas.microsoft.com/office/drawing/2014/main" id="{0E63E954-BFF6-CD4E-948D-C78828263CC8}"/>
                    </a:ext>
                  </a:extLst>
                </p:cNvPr>
                <p:cNvSpPr txBox="1">
                  <a:spLocks noChangeArrowheads="1"/>
                </p:cNvSpPr>
                <p:nvPr/>
              </p:nvSpPr>
              <p:spPr bwMode="auto">
                <a:xfrm>
                  <a:off x="2888" y="3687"/>
                  <a:ext cx="642"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Figure 26.4</a:t>
                  </a:r>
                </a:p>
              </p:txBody>
            </p:sp>
          </p:grpSp>
          <p:grpSp>
            <p:nvGrpSpPr>
              <p:cNvPr id="73735" name="Group 70">
                <a:extLst>
                  <a:ext uri="{FF2B5EF4-FFF2-40B4-BE49-F238E27FC236}">
                    <a16:creationId xmlns:a16="http://schemas.microsoft.com/office/drawing/2014/main" id="{76956D74-BF0D-524B-8156-A08D9D6B4CBF}"/>
                  </a:ext>
                </a:extLst>
              </p:cNvPr>
              <p:cNvGrpSpPr>
                <a:grpSpLocks/>
              </p:cNvGrpSpPr>
              <p:nvPr/>
            </p:nvGrpSpPr>
            <p:grpSpPr bwMode="auto">
              <a:xfrm>
                <a:off x="582" y="3671"/>
                <a:ext cx="1992" cy="213"/>
                <a:chOff x="582" y="3671"/>
                <a:chExt cx="1992" cy="213"/>
              </a:xfrm>
            </p:grpSpPr>
            <p:grpSp>
              <p:nvGrpSpPr>
                <p:cNvPr id="73736" name="Group 71">
                  <a:extLst>
                    <a:ext uri="{FF2B5EF4-FFF2-40B4-BE49-F238E27FC236}">
                      <a16:creationId xmlns:a16="http://schemas.microsoft.com/office/drawing/2014/main" id="{37195557-1C4B-854F-9818-35422A3D4407}"/>
                    </a:ext>
                  </a:extLst>
                </p:cNvPr>
                <p:cNvGrpSpPr>
                  <a:grpSpLocks/>
                </p:cNvGrpSpPr>
                <p:nvPr/>
              </p:nvGrpSpPr>
              <p:grpSpPr bwMode="auto">
                <a:xfrm>
                  <a:off x="582" y="3671"/>
                  <a:ext cx="616" cy="213"/>
                  <a:chOff x="582" y="3671"/>
                  <a:chExt cx="616" cy="213"/>
                </a:xfrm>
              </p:grpSpPr>
              <p:sp>
                <p:nvSpPr>
                  <p:cNvPr id="73743" name="Rectangle 72">
                    <a:extLst>
                      <a:ext uri="{FF2B5EF4-FFF2-40B4-BE49-F238E27FC236}">
                        <a16:creationId xmlns:a16="http://schemas.microsoft.com/office/drawing/2014/main" id="{F8A69AD8-70BB-8F4F-8A4D-4F9FAA8AEAC6}"/>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73744" name="Text Box 73">
                    <a:extLst>
                      <a:ext uri="{FF2B5EF4-FFF2-40B4-BE49-F238E27FC236}">
                        <a16:creationId xmlns:a16="http://schemas.microsoft.com/office/drawing/2014/main" id="{203D0791-2162-9B4A-A70A-A8394CD875E4}"/>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984</a:t>
                    </a:r>
                    <a:endParaRPr lang="en-US" altLang="en-US" sz="1800" baseline="0" dirty="0"/>
                  </a:p>
                </p:txBody>
              </p:sp>
            </p:grpSp>
            <p:grpSp>
              <p:nvGrpSpPr>
                <p:cNvPr id="73737" name="Group 74">
                  <a:extLst>
                    <a:ext uri="{FF2B5EF4-FFF2-40B4-BE49-F238E27FC236}">
                      <a16:creationId xmlns:a16="http://schemas.microsoft.com/office/drawing/2014/main" id="{67F6FED8-2E3B-0442-99F4-6517FC01DA47}"/>
                    </a:ext>
                  </a:extLst>
                </p:cNvPr>
                <p:cNvGrpSpPr>
                  <a:grpSpLocks/>
                </p:cNvGrpSpPr>
                <p:nvPr/>
              </p:nvGrpSpPr>
              <p:grpSpPr bwMode="auto">
                <a:xfrm>
                  <a:off x="1265" y="3671"/>
                  <a:ext cx="629" cy="213"/>
                  <a:chOff x="1265" y="3671"/>
                  <a:chExt cx="629" cy="213"/>
                </a:xfrm>
              </p:grpSpPr>
              <p:sp>
                <p:nvSpPr>
                  <p:cNvPr id="73741" name="Rectangle 75">
                    <a:extLst>
                      <a:ext uri="{FF2B5EF4-FFF2-40B4-BE49-F238E27FC236}">
                        <a16:creationId xmlns:a16="http://schemas.microsoft.com/office/drawing/2014/main" id="{68ED74DA-2084-8E4D-BEA0-E8BBFB75E740}"/>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73742" name="Text Box 76">
                    <a:extLst>
                      <a:ext uri="{FF2B5EF4-FFF2-40B4-BE49-F238E27FC236}">
                        <a16:creationId xmlns:a16="http://schemas.microsoft.com/office/drawing/2014/main" id="{D0C73919-A1E1-E84D-A494-6BCD26DBA53D}"/>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1069</a:t>
                    </a:r>
                    <a:endParaRPr lang="en-US" altLang="en-US" sz="1800" baseline="0" dirty="0"/>
                  </a:p>
                </p:txBody>
              </p:sp>
            </p:grpSp>
            <p:grpSp>
              <p:nvGrpSpPr>
                <p:cNvPr id="73738" name="Group 77">
                  <a:extLst>
                    <a:ext uri="{FF2B5EF4-FFF2-40B4-BE49-F238E27FC236}">
                      <a16:creationId xmlns:a16="http://schemas.microsoft.com/office/drawing/2014/main" id="{B75F3E76-5511-4049-82B0-9BC814EE6B9D}"/>
                    </a:ext>
                  </a:extLst>
                </p:cNvPr>
                <p:cNvGrpSpPr>
                  <a:grpSpLocks/>
                </p:cNvGrpSpPr>
                <p:nvPr/>
              </p:nvGrpSpPr>
              <p:grpSpPr bwMode="auto">
                <a:xfrm>
                  <a:off x="1955" y="3671"/>
                  <a:ext cx="619" cy="213"/>
                  <a:chOff x="1955" y="3671"/>
                  <a:chExt cx="619" cy="213"/>
                </a:xfrm>
              </p:grpSpPr>
              <p:sp>
                <p:nvSpPr>
                  <p:cNvPr id="73739" name="Rectangle 78">
                    <a:extLst>
                      <a:ext uri="{FF2B5EF4-FFF2-40B4-BE49-F238E27FC236}">
                        <a16:creationId xmlns:a16="http://schemas.microsoft.com/office/drawing/2014/main" id="{ECA2E08D-C767-CE4F-9F27-682558B4A5BD}"/>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73740" name="Text Box 79">
                    <a:extLst>
                      <a:ext uri="{FF2B5EF4-FFF2-40B4-BE49-F238E27FC236}">
                        <a16:creationId xmlns:a16="http://schemas.microsoft.com/office/drawing/2014/main" id="{E7690326-1F32-4949-97F4-81B5CAE767C0}"/>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1022</a:t>
                    </a:r>
                    <a:endParaRPr lang="en-US" altLang="en-US" sz="1800" baseline="0" dirty="0"/>
                  </a:p>
                </p:txBody>
              </p:sp>
            </p:grpSp>
          </p:grpSp>
        </p:grpSp>
      </p:gr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Number Placeholder 5">
            <a:extLst>
              <a:ext uri="{FF2B5EF4-FFF2-40B4-BE49-F238E27FC236}">
                <a16:creationId xmlns:a16="http://schemas.microsoft.com/office/drawing/2014/main" id="{F94DA3A2-E381-9F41-AA25-CA47D4DB03B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13FA21E-1967-A547-8842-8DA15442C727}" type="slidenum">
              <a:rPr lang="en-US" altLang="en-US" sz="1400"/>
              <a:pPr>
                <a:spcBef>
                  <a:spcPct val="0"/>
                </a:spcBef>
                <a:buFontTx/>
                <a:buNone/>
              </a:pPr>
              <a:t>31</a:t>
            </a:fld>
            <a:endParaRPr lang="en-US" altLang="en-US" sz="1400" dirty="0"/>
          </a:p>
        </p:txBody>
      </p:sp>
      <p:grpSp>
        <p:nvGrpSpPr>
          <p:cNvPr id="75778" name="Group 1042">
            <a:extLst>
              <a:ext uri="{FF2B5EF4-FFF2-40B4-BE49-F238E27FC236}">
                <a16:creationId xmlns:a16="http://schemas.microsoft.com/office/drawing/2014/main" id="{5EDB1014-B6EC-9D45-A7B0-EA1D513A3D54}"/>
              </a:ext>
            </a:extLst>
          </p:cNvPr>
          <p:cNvGrpSpPr>
            <a:grpSpLocks/>
          </p:cNvGrpSpPr>
          <p:nvPr/>
        </p:nvGrpSpPr>
        <p:grpSpPr bwMode="auto">
          <a:xfrm>
            <a:off x="458788" y="446088"/>
            <a:ext cx="8229600" cy="4803774"/>
            <a:chOff x="289" y="281"/>
            <a:chExt cx="5184" cy="3026"/>
          </a:xfrm>
        </p:grpSpPr>
        <p:sp>
          <p:nvSpPr>
            <p:cNvPr id="75779" name="Rectangle 1026">
              <a:extLst>
                <a:ext uri="{FF2B5EF4-FFF2-40B4-BE49-F238E27FC236}">
                  <a16:creationId xmlns:a16="http://schemas.microsoft.com/office/drawing/2014/main" id="{E6C7842B-3381-0F4E-B07F-AE5FA9E52D83}"/>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Renal Blood Supply </a:t>
              </a:r>
              <a:r>
                <a:rPr lang="en-US" altLang="en-US" sz="2200" baseline="0" dirty="0">
                  <a:solidFill>
                    <a:srgbClr val="333333"/>
                  </a:solidFill>
                </a:rPr>
                <a:t>(continued)</a:t>
              </a:r>
              <a:endParaRPr lang="en-US" altLang="en-US" sz="2800" baseline="0" dirty="0">
                <a:solidFill>
                  <a:srgbClr val="333333"/>
                </a:solidFill>
              </a:endParaRPr>
            </a:p>
          </p:txBody>
        </p:sp>
        <p:grpSp>
          <p:nvGrpSpPr>
            <p:cNvPr id="75780" name="Group 1040">
              <a:extLst>
                <a:ext uri="{FF2B5EF4-FFF2-40B4-BE49-F238E27FC236}">
                  <a16:creationId xmlns:a16="http://schemas.microsoft.com/office/drawing/2014/main" id="{657B046B-3D69-734E-BCF6-D3EF7F851478}"/>
                </a:ext>
              </a:extLst>
            </p:cNvPr>
            <p:cNvGrpSpPr>
              <a:grpSpLocks/>
            </p:cNvGrpSpPr>
            <p:nvPr/>
          </p:nvGrpSpPr>
          <p:grpSpPr bwMode="auto">
            <a:xfrm>
              <a:off x="1546" y="984"/>
              <a:ext cx="2919" cy="2323"/>
              <a:chOff x="1546" y="1092"/>
              <a:chExt cx="2919" cy="2323"/>
            </a:xfrm>
          </p:grpSpPr>
          <p:pic>
            <p:nvPicPr>
              <p:cNvPr id="75781" name="Picture 1034" descr="19615">
                <a:extLst>
                  <a:ext uri="{FF2B5EF4-FFF2-40B4-BE49-F238E27FC236}">
                    <a16:creationId xmlns:a16="http://schemas.microsoft.com/office/drawing/2014/main" id="{7AA3D843-6281-C54B-BDF9-852E6904E4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6" y="1092"/>
                <a:ext cx="2665" cy="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Text Box 1035">
                <a:extLst>
                  <a:ext uri="{FF2B5EF4-FFF2-40B4-BE49-F238E27FC236}">
                    <a16:creationId xmlns:a16="http://schemas.microsoft.com/office/drawing/2014/main" id="{55719588-1184-034C-AB06-ED42820C666D}"/>
                  </a:ext>
                </a:extLst>
              </p:cNvPr>
              <p:cNvSpPr txBox="1">
                <a:spLocks noChangeArrowheads="1"/>
              </p:cNvSpPr>
              <p:nvPr/>
            </p:nvSpPr>
            <p:spPr bwMode="auto">
              <a:xfrm>
                <a:off x="3412" y="3250"/>
                <a:ext cx="1053"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100" baseline="0" dirty="0"/>
                  <a:t>https://www.nlm.nih.gov</a:t>
                </a:r>
                <a:endParaRPr lang="en-US" altLang="en-US" sz="1800" baseline="0" dirty="0"/>
              </a:p>
            </p:txBody>
          </p:sp>
        </p:grpSp>
      </p:gr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Number Placeholder 5">
            <a:extLst>
              <a:ext uri="{FF2B5EF4-FFF2-40B4-BE49-F238E27FC236}">
                <a16:creationId xmlns:a16="http://schemas.microsoft.com/office/drawing/2014/main" id="{E8498972-D232-B447-A3DF-95685FA65D9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46EEA59-2C33-6840-A2B4-67D8AA4B03B7}" type="slidenum">
              <a:rPr lang="en-US" altLang="en-US" sz="1400"/>
              <a:pPr>
                <a:spcBef>
                  <a:spcPct val="0"/>
                </a:spcBef>
                <a:buFontTx/>
                <a:buNone/>
              </a:pPr>
              <a:t>32</a:t>
            </a:fld>
            <a:endParaRPr lang="en-US" altLang="en-US" sz="1400" dirty="0"/>
          </a:p>
        </p:txBody>
      </p:sp>
      <p:grpSp>
        <p:nvGrpSpPr>
          <p:cNvPr id="77826" name="Group 67">
            <a:extLst>
              <a:ext uri="{FF2B5EF4-FFF2-40B4-BE49-F238E27FC236}">
                <a16:creationId xmlns:a16="http://schemas.microsoft.com/office/drawing/2014/main" id="{DB2A8086-9A2C-4448-B7EC-98191D8E0D7F}"/>
              </a:ext>
            </a:extLst>
          </p:cNvPr>
          <p:cNvGrpSpPr>
            <a:grpSpLocks/>
          </p:cNvGrpSpPr>
          <p:nvPr/>
        </p:nvGrpSpPr>
        <p:grpSpPr bwMode="auto">
          <a:xfrm>
            <a:off x="458788" y="446088"/>
            <a:ext cx="8229600" cy="5719762"/>
            <a:chOff x="289" y="281"/>
            <a:chExt cx="5184" cy="3603"/>
          </a:xfrm>
        </p:grpSpPr>
        <p:sp>
          <p:nvSpPr>
            <p:cNvPr id="77827" name="Rectangle 2">
              <a:extLst>
                <a:ext uri="{FF2B5EF4-FFF2-40B4-BE49-F238E27FC236}">
                  <a16:creationId xmlns:a16="http://schemas.microsoft.com/office/drawing/2014/main" id="{BAE11A89-0444-E541-8B55-D4A1892CA358}"/>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Arterial Blood</a:t>
              </a:r>
            </a:p>
          </p:txBody>
        </p:sp>
        <p:grpSp>
          <p:nvGrpSpPr>
            <p:cNvPr id="77828" name="Group 35">
              <a:extLst>
                <a:ext uri="{FF2B5EF4-FFF2-40B4-BE49-F238E27FC236}">
                  <a16:creationId xmlns:a16="http://schemas.microsoft.com/office/drawing/2014/main" id="{3CAF9133-5870-B441-ACBA-9714D95C2BE9}"/>
                </a:ext>
              </a:extLst>
            </p:cNvPr>
            <p:cNvGrpSpPr>
              <a:grpSpLocks/>
            </p:cNvGrpSpPr>
            <p:nvPr/>
          </p:nvGrpSpPr>
          <p:grpSpPr bwMode="auto">
            <a:xfrm>
              <a:off x="515" y="970"/>
              <a:ext cx="4635" cy="1869"/>
              <a:chOff x="515" y="970"/>
              <a:chExt cx="4635" cy="1869"/>
            </a:xfrm>
          </p:grpSpPr>
          <p:sp>
            <p:nvSpPr>
              <p:cNvPr id="77843" name="Text Box 3">
                <a:extLst>
                  <a:ext uri="{FF2B5EF4-FFF2-40B4-BE49-F238E27FC236}">
                    <a16:creationId xmlns:a16="http://schemas.microsoft.com/office/drawing/2014/main" id="{2CC088E7-D5CE-5845-8FCE-7BC158385EB2}"/>
                  </a:ext>
                </a:extLst>
              </p:cNvPr>
              <p:cNvSpPr txBox="1">
                <a:spLocks noChangeArrowheads="1"/>
              </p:cNvSpPr>
              <p:nvPr/>
            </p:nvSpPr>
            <p:spPr bwMode="auto">
              <a:xfrm>
                <a:off x="515" y="970"/>
                <a:ext cx="4635" cy="1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Each renal artery divides into several </a:t>
                </a:r>
                <a:r>
                  <a:rPr lang="en-US" altLang="en-US" sz="1800" baseline="0" dirty="0">
                    <a:solidFill>
                      <a:srgbClr val="941100"/>
                    </a:solidFill>
                  </a:rPr>
                  <a:t>segmental arteries </a:t>
                </a:r>
                <a:r>
                  <a:rPr lang="en-US" altLang="en-US" sz="1800" baseline="0" dirty="0"/>
                  <a:t>that supply different segments, or areas, of the kidney.</a:t>
                </a:r>
              </a:p>
              <a:p>
                <a:pPr eaLnBrk="1" hangingPunct="1">
                  <a:lnSpc>
                    <a:spcPct val="85000"/>
                  </a:lnSpc>
                  <a:spcBef>
                    <a:spcPct val="0"/>
                  </a:spcBef>
                  <a:spcAft>
                    <a:spcPts val="900"/>
                  </a:spcAft>
                  <a:buSzPct val="80000"/>
                </a:pPr>
                <a:r>
                  <a:rPr lang="en-US" altLang="en-US" sz="1800" baseline="0" dirty="0"/>
                  <a:t>Each segmental artery branches into several </a:t>
                </a:r>
                <a:r>
                  <a:rPr lang="en-US" altLang="en-US" sz="1800" baseline="0" dirty="0">
                    <a:solidFill>
                      <a:srgbClr val="941100"/>
                    </a:solidFill>
                  </a:rPr>
                  <a:t>interlobar arteries </a:t>
                </a:r>
                <a:r>
                  <a:rPr lang="en-US" altLang="en-US" sz="1800" baseline="0" dirty="0"/>
                  <a:t>that enter the parenchyma and pass through the renal columns between the renal pyramids.</a:t>
                </a:r>
              </a:p>
              <a:p>
                <a:pPr eaLnBrk="1" hangingPunct="1">
                  <a:lnSpc>
                    <a:spcPct val="85000"/>
                  </a:lnSpc>
                  <a:spcBef>
                    <a:spcPct val="0"/>
                  </a:spcBef>
                  <a:spcAft>
                    <a:spcPts val="900"/>
                  </a:spcAft>
                  <a:buSzPct val="80000"/>
                </a:pPr>
                <a:r>
                  <a:rPr lang="en-US" altLang="en-US" sz="1800" baseline="0" dirty="0"/>
                  <a:t>Interlobar arteries form </a:t>
                </a:r>
                <a:r>
                  <a:rPr lang="en-US" altLang="en-US" sz="1800" baseline="0" dirty="0">
                    <a:solidFill>
                      <a:srgbClr val="941100"/>
                    </a:solidFill>
                  </a:rPr>
                  <a:t>arcuate arteries </a:t>
                </a:r>
                <a:r>
                  <a:rPr lang="en-US" altLang="en-US" sz="1800" baseline="0" dirty="0"/>
                  <a:t>as they turn sharply at the base of each pyramid.</a:t>
                </a:r>
              </a:p>
              <a:p>
                <a:pPr eaLnBrk="1" hangingPunct="1">
                  <a:lnSpc>
                    <a:spcPct val="85000"/>
                  </a:lnSpc>
                  <a:spcBef>
                    <a:spcPct val="0"/>
                  </a:spcBef>
                  <a:spcAft>
                    <a:spcPct val="50000"/>
                  </a:spcAft>
                  <a:buSzPct val="80000"/>
                </a:pPr>
                <a:r>
                  <a:rPr lang="en-US" altLang="en-US" sz="1800" baseline="0" dirty="0"/>
                  <a:t>The arcuate arteries branch to form a series of </a:t>
                </a:r>
                <a:r>
                  <a:rPr lang="en-US" altLang="en-US" sz="1800" baseline="0" dirty="0">
                    <a:solidFill>
                      <a:srgbClr val="941100"/>
                    </a:solidFill>
                  </a:rPr>
                  <a:t>interlobular arteries</a:t>
                </a:r>
                <a:r>
                  <a:rPr lang="en-US" altLang="en-US" sz="1800" baseline="0" dirty="0"/>
                  <a:t>, which enter the renal cortex and branch to form </a:t>
                </a:r>
                <a:r>
                  <a:rPr lang="en-US" altLang="en-US" sz="1800" baseline="0" dirty="0">
                    <a:solidFill>
                      <a:srgbClr val="941100"/>
                    </a:solidFill>
                  </a:rPr>
                  <a:t>afferent arterioles</a:t>
                </a:r>
                <a:r>
                  <a:rPr lang="en-US" altLang="en-US" sz="1800" baseline="0" dirty="0"/>
                  <a:t>.</a:t>
                </a:r>
              </a:p>
            </p:txBody>
          </p:sp>
          <p:sp>
            <p:nvSpPr>
              <p:cNvPr id="77844" name="Text Box 11">
                <a:extLst>
                  <a:ext uri="{FF2B5EF4-FFF2-40B4-BE49-F238E27FC236}">
                    <a16:creationId xmlns:a16="http://schemas.microsoft.com/office/drawing/2014/main" id="{332A38A4-757A-E640-9497-B02E2270AFC8}"/>
                  </a:ext>
                </a:extLst>
              </p:cNvPr>
              <p:cNvSpPr txBox="1">
                <a:spLocks noChangeArrowheads="1"/>
              </p:cNvSpPr>
              <p:nvPr/>
            </p:nvSpPr>
            <p:spPr bwMode="auto">
              <a:xfrm>
                <a:off x="2171" y="2606"/>
                <a:ext cx="142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aseline="0" dirty="0">
                    <a:solidFill>
                      <a:srgbClr val="941100"/>
                    </a:solidFill>
                  </a:rPr>
                  <a:t>Red = arterial blood.</a:t>
                </a:r>
              </a:p>
            </p:txBody>
          </p:sp>
        </p:grpSp>
        <p:grpSp>
          <p:nvGrpSpPr>
            <p:cNvPr id="77829" name="Group 66">
              <a:extLst>
                <a:ext uri="{FF2B5EF4-FFF2-40B4-BE49-F238E27FC236}">
                  <a16:creationId xmlns:a16="http://schemas.microsoft.com/office/drawing/2014/main" id="{62D9F52F-463B-9048-BF37-7E35CCA60802}"/>
                </a:ext>
              </a:extLst>
            </p:cNvPr>
            <p:cNvGrpSpPr>
              <a:grpSpLocks/>
            </p:cNvGrpSpPr>
            <p:nvPr/>
          </p:nvGrpSpPr>
          <p:grpSpPr bwMode="auto">
            <a:xfrm>
              <a:off x="582" y="3671"/>
              <a:ext cx="2993" cy="213"/>
              <a:chOff x="582" y="3671"/>
              <a:chExt cx="2993" cy="213"/>
            </a:xfrm>
          </p:grpSpPr>
          <p:grpSp>
            <p:nvGrpSpPr>
              <p:cNvPr id="77830" name="Group 52">
                <a:extLst>
                  <a:ext uri="{FF2B5EF4-FFF2-40B4-BE49-F238E27FC236}">
                    <a16:creationId xmlns:a16="http://schemas.microsoft.com/office/drawing/2014/main" id="{2EE822C3-ABC3-7547-8791-9049765205C9}"/>
                  </a:ext>
                </a:extLst>
              </p:cNvPr>
              <p:cNvGrpSpPr>
                <a:grpSpLocks/>
              </p:cNvGrpSpPr>
              <p:nvPr/>
            </p:nvGrpSpPr>
            <p:grpSpPr bwMode="auto">
              <a:xfrm>
                <a:off x="2844" y="3671"/>
                <a:ext cx="731" cy="213"/>
                <a:chOff x="2844" y="3671"/>
                <a:chExt cx="731" cy="213"/>
              </a:xfrm>
            </p:grpSpPr>
            <p:sp>
              <p:nvSpPr>
                <p:cNvPr id="77841" name="Rectangle 53">
                  <a:extLst>
                    <a:ext uri="{FF2B5EF4-FFF2-40B4-BE49-F238E27FC236}">
                      <a16:creationId xmlns:a16="http://schemas.microsoft.com/office/drawing/2014/main" id="{4229759A-4D28-FB49-9323-7E5B6574FA78}"/>
                    </a:ext>
                  </a:extLst>
                </p:cNvPr>
                <p:cNvSpPr>
                  <a:spLocks noChangeArrowheads="1"/>
                </p:cNvSpPr>
                <p:nvPr/>
              </p:nvSpPr>
              <p:spPr bwMode="auto">
                <a:xfrm>
                  <a:off x="2844" y="3671"/>
                  <a:ext cx="731" cy="213"/>
                </a:xfrm>
                <a:prstGeom prst="rect">
                  <a:avLst/>
                </a:prstGeom>
                <a:solidFill>
                  <a:schemeClr val="accent1"/>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77842" name="Text Box 54">
                  <a:extLst>
                    <a:ext uri="{FF2B5EF4-FFF2-40B4-BE49-F238E27FC236}">
                      <a16:creationId xmlns:a16="http://schemas.microsoft.com/office/drawing/2014/main" id="{8E004725-738A-E04C-A12D-862216F949C1}"/>
                    </a:ext>
                  </a:extLst>
                </p:cNvPr>
                <p:cNvSpPr txBox="1">
                  <a:spLocks noChangeArrowheads="1"/>
                </p:cNvSpPr>
                <p:nvPr/>
              </p:nvSpPr>
              <p:spPr bwMode="auto">
                <a:xfrm>
                  <a:off x="2888" y="3687"/>
                  <a:ext cx="642"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Figure 26.4</a:t>
                  </a:r>
                </a:p>
              </p:txBody>
            </p:sp>
          </p:grpSp>
          <p:grpSp>
            <p:nvGrpSpPr>
              <p:cNvPr id="77831" name="Group 56">
                <a:extLst>
                  <a:ext uri="{FF2B5EF4-FFF2-40B4-BE49-F238E27FC236}">
                    <a16:creationId xmlns:a16="http://schemas.microsoft.com/office/drawing/2014/main" id="{1C21CD2F-1CF3-3442-A7A6-521DA1872031}"/>
                  </a:ext>
                </a:extLst>
              </p:cNvPr>
              <p:cNvGrpSpPr>
                <a:grpSpLocks/>
              </p:cNvGrpSpPr>
              <p:nvPr/>
            </p:nvGrpSpPr>
            <p:grpSpPr bwMode="auto">
              <a:xfrm>
                <a:off x="582" y="3671"/>
                <a:ext cx="1992" cy="213"/>
                <a:chOff x="582" y="3671"/>
                <a:chExt cx="1992" cy="213"/>
              </a:xfrm>
            </p:grpSpPr>
            <p:grpSp>
              <p:nvGrpSpPr>
                <p:cNvPr id="77832" name="Group 57">
                  <a:extLst>
                    <a:ext uri="{FF2B5EF4-FFF2-40B4-BE49-F238E27FC236}">
                      <a16:creationId xmlns:a16="http://schemas.microsoft.com/office/drawing/2014/main" id="{DA7638AD-F29C-9348-9257-CAC59D9D8564}"/>
                    </a:ext>
                  </a:extLst>
                </p:cNvPr>
                <p:cNvGrpSpPr>
                  <a:grpSpLocks/>
                </p:cNvGrpSpPr>
                <p:nvPr/>
              </p:nvGrpSpPr>
              <p:grpSpPr bwMode="auto">
                <a:xfrm>
                  <a:off x="582" y="3671"/>
                  <a:ext cx="616" cy="213"/>
                  <a:chOff x="582" y="3671"/>
                  <a:chExt cx="616" cy="213"/>
                </a:xfrm>
              </p:grpSpPr>
              <p:sp>
                <p:nvSpPr>
                  <p:cNvPr id="77839" name="Rectangle 58">
                    <a:extLst>
                      <a:ext uri="{FF2B5EF4-FFF2-40B4-BE49-F238E27FC236}">
                        <a16:creationId xmlns:a16="http://schemas.microsoft.com/office/drawing/2014/main" id="{F984071F-13BB-E449-97F6-6A01D1A5E60D}"/>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77840" name="Text Box 59">
                    <a:extLst>
                      <a:ext uri="{FF2B5EF4-FFF2-40B4-BE49-F238E27FC236}">
                        <a16:creationId xmlns:a16="http://schemas.microsoft.com/office/drawing/2014/main" id="{FF9845A0-260A-CD41-9386-841AB6ABD604}"/>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984</a:t>
                    </a:r>
                    <a:endParaRPr lang="en-US" altLang="en-US" sz="1800" baseline="0" dirty="0"/>
                  </a:p>
                </p:txBody>
              </p:sp>
            </p:grpSp>
            <p:grpSp>
              <p:nvGrpSpPr>
                <p:cNvPr id="77833" name="Group 60">
                  <a:extLst>
                    <a:ext uri="{FF2B5EF4-FFF2-40B4-BE49-F238E27FC236}">
                      <a16:creationId xmlns:a16="http://schemas.microsoft.com/office/drawing/2014/main" id="{A405EE21-D0B4-4D47-A0D1-F155F677B93E}"/>
                    </a:ext>
                  </a:extLst>
                </p:cNvPr>
                <p:cNvGrpSpPr>
                  <a:grpSpLocks/>
                </p:cNvGrpSpPr>
                <p:nvPr/>
              </p:nvGrpSpPr>
              <p:grpSpPr bwMode="auto">
                <a:xfrm>
                  <a:off x="1265" y="3671"/>
                  <a:ext cx="629" cy="213"/>
                  <a:chOff x="1265" y="3671"/>
                  <a:chExt cx="629" cy="213"/>
                </a:xfrm>
              </p:grpSpPr>
              <p:sp>
                <p:nvSpPr>
                  <p:cNvPr id="77837" name="Rectangle 61">
                    <a:extLst>
                      <a:ext uri="{FF2B5EF4-FFF2-40B4-BE49-F238E27FC236}">
                        <a16:creationId xmlns:a16="http://schemas.microsoft.com/office/drawing/2014/main" id="{967DDEF5-33FD-F143-8CEC-A835D44333A2}"/>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77838" name="Text Box 62">
                    <a:extLst>
                      <a:ext uri="{FF2B5EF4-FFF2-40B4-BE49-F238E27FC236}">
                        <a16:creationId xmlns:a16="http://schemas.microsoft.com/office/drawing/2014/main" id="{9001CA4E-FEF5-A644-99D5-F1F8E47C3F18}"/>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1069</a:t>
                    </a:r>
                    <a:endParaRPr lang="en-US" altLang="en-US" sz="1800" baseline="0" dirty="0"/>
                  </a:p>
                </p:txBody>
              </p:sp>
            </p:grpSp>
            <p:grpSp>
              <p:nvGrpSpPr>
                <p:cNvPr id="77834" name="Group 63">
                  <a:extLst>
                    <a:ext uri="{FF2B5EF4-FFF2-40B4-BE49-F238E27FC236}">
                      <a16:creationId xmlns:a16="http://schemas.microsoft.com/office/drawing/2014/main" id="{CA3EA0EA-22A6-7647-A105-AD24EC7362DC}"/>
                    </a:ext>
                  </a:extLst>
                </p:cNvPr>
                <p:cNvGrpSpPr>
                  <a:grpSpLocks/>
                </p:cNvGrpSpPr>
                <p:nvPr/>
              </p:nvGrpSpPr>
              <p:grpSpPr bwMode="auto">
                <a:xfrm>
                  <a:off x="1955" y="3671"/>
                  <a:ext cx="619" cy="213"/>
                  <a:chOff x="1955" y="3671"/>
                  <a:chExt cx="619" cy="213"/>
                </a:xfrm>
              </p:grpSpPr>
              <p:sp>
                <p:nvSpPr>
                  <p:cNvPr id="77835" name="Rectangle 64">
                    <a:extLst>
                      <a:ext uri="{FF2B5EF4-FFF2-40B4-BE49-F238E27FC236}">
                        <a16:creationId xmlns:a16="http://schemas.microsoft.com/office/drawing/2014/main" id="{BD917C7B-150F-6E45-AA28-FFDDA82389D3}"/>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77836" name="Text Box 65">
                    <a:extLst>
                      <a:ext uri="{FF2B5EF4-FFF2-40B4-BE49-F238E27FC236}">
                        <a16:creationId xmlns:a16="http://schemas.microsoft.com/office/drawing/2014/main" id="{BFC828FB-2B6A-8747-B924-797CE0FA5369}"/>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1022</a:t>
                    </a:r>
                    <a:endParaRPr lang="en-US" altLang="en-US" sz="1800" baseline="0" dirty="0"/>
                  </a:p>
                </p:txBody>
              </p:sp>
            </p:grpSp>
          </p:grpSp>
        </p:grpSp>
      </p:gr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Number Placeholder 5">
            <a:extLst>
              <a:ext uri="{FF2B5EF4-FFF2-40B4-BE49-F238E27FC236}">
                <a16:creationId xmlns:a16="http://schemas.microsoft.com/office/drawing/2014/main" id="{6D5359B2-83C0-BF42-B644-3F590FC27E3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181E904-0B4C-F34E-A7AF-B6F69B6AAE04}" type="slidenum">
              <a:rPr lang="en-US" altLang="en-US" sz="1400"/>
              <a:pPr>
                <a:spcBef>
                  <a:spcPct val="0"/>
                </a:spcBef>
                <a:buFontTx/>
                <a:buNone/>
              </a:pPr>
              <a:t>33</a:t>
            </a:fld>
            <a:endParaRPr lang="en-US" altLang="en-US" sz="1400" dirty="0"/>
          </a:p>
        </p:txBody>
      </p:sp>
      <p:grpSp>
        <p:nvGrpSpPr>
          <p:cNvPr id="79874" name="Group 1026">
            <a:extLst>
              <a:ext uri="{FF2B5EF4-FFF2-40B4-BE49-F238E27FC236}">
                <a16:creationId xmlns:a16="http://schemas.microsoft.com/office/drawing/2014/main" id="{683520BB-56C2-5C4E-BD62-C61D4FE43D35}"/>
              </a:ext>
            </a:extLst>
          </p:cNvPr>
          <p:cNvGrpSpPr>
            <a:grpSpLocks/>
          </p:cNvGrpSpPr>
          <p:nvPr/>
        </p:nvGrpSpPr>
        <p:grpSpPr bwMode="auto">
          <a:xfrm>
            <a:off x="458788" y="446088"/>
            <a:ext cx="8229600" cy="5719762"/>
            <a:chOff x="289" y="281"/>
            <a:chExt cx="5184" cy="3603"/>
          </a:xfrm>
        </p:grpSpPr>
        <p:sp>
          <p:nvSpPr>
            <p:cNvPr id="79875" name="Rectangle 1027">
              <a:extLst>
                <a:ext uri="{FF2B5EF4-FFF2-40B4-BE49-F238E27FC236}">
                  <a16:creationId xmlns:a16="http://schemas.microsoft.com/office/drawing/2014/main" id="{D2929AB3-1BE1-7440-9E2C-D0AD71E29F55}"/>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Glomerulus</a:t>
              </a:r>
            </a:p>
          </p:txBody>
        </p:sp>
        <p:sp>
          <p:nvSpPr>
            <p:cNvPr id="79876" name="Text Box 1028">
              <a:extLst>
                <a:ext uri="{FF2B5EF4-FFF2-40B4-BE49-F238E27FC236}">
                  <a16:creationId xmlns:a16="http://schemas.microsoft.com/office/drawing/2014/main" id="{EBC334C4-68BB-4344-975B-F84BB20C1A34}"/>
                </a:ext>
              </a:extLst>
            </p:cNvPr>
            <p:cNvSpPr txBox="1">
              <a:spLocks noChangeArrowheads="1"/>
            </p:cNvSpPr>
            <p:nvPr/>
          </p:nvSpPr>
          <p:spPr bwMode="auto">
            <a:xfrm>
              <a:off x="515" y="970"/>
              <a:ext cx="4577" cy="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A nephron is supplied by an afferent arteriole that divides into the tangled, ball-shaped network of capillaries called the glomerulus.</a:t>
              </a:r>
            </a:p>
            <a:p>
              <a:pPr eaLnBrk="1" hangingPunct="1">
                <a:lnSpc>
                  <a:spcPct val="85000"/>
                </a:lnSpc>
                <a:spcBef>
                  <a:spcPct val="0"/>
                </a:spcBef>
                <a:spcAft>
                  <a:spcPts val="900"/>
                </a:spcAft>
                <a:buSzPct val="80000"/>
              </a:pPr>
              <a:r>
                <a:rPr lang="en-US" altLang="en-US" sz="1800" baseline="0" dirty="0"/>
                <a:t>The glomerular capillaries then rejoin to form an efferent arteriole.</a:t>
              </a:r>
            </a:p>
            <a:p>
              <a:pPr eaLnBrk="1" hangingPunct="1">
                <a:lnSpc>
                  <a:spcPct val="85000"/>
                </a:lnSpc>
                <a:spcBef>
                  <a:spcPct val="0"/>
                </a:spcBef>
                <a:spcAft>
                  <a:spcPct val="50000"/>
                </a:spcAft>
                <a:buSzPct val="80000"/>
              </a:pPr>
              <a:r>
                <a:rPr lang="en-US" altLang="en-US" sz="1800" baseline="0" dirty="0"/>
                <a:t>The</a:t>
              </a:r>
              <a:r>
                <a:rPr lang="en-US" altLang="en-US" sz="1800" baseline="0" dirty="0">
                  <a:solidFill>
                    <a:srgbClr val="FF1135"/>
                  </a:solidFill>
                </a:rPr>
                <a:t> </a:t>
              </a:r>
              <a:r>
                <a:rPr lang="en-US" altLang="en-US" sz="1800" baseline="0" dirty="0"/>
                <a:t>glomeruli are unique among capillary beds because they are positioned between arterioles (instead of between an arteriole and a venule in most tissues).</a:t>
              </a:r>
            </a:p>
          </p:txBody>
        </p:sp>
        <p:grpSp>
          <p:nvGrpSpPr>
            <p:cNvPr id="79877" name="Group 1029">
              <a:extLst>
                <a:ext uri="{FF2B5EF4-FFF2-40B4-BE49-F238E27FC236}">
                  <a16:creationId xmlns:a16="http://schemas.microsoft.com/office/drawing/2014/main" id="{C44C04B7-16CE-4B41-A4A2-CA013515E28E}"/>
                </a:ext>
              </a:extLst>
            </p:cNvPr>
            <p:cNvGrpSpPr>
              <a:grpSpLocks/>
            </p:cNvGrpSpPr>
            <p:nvPr/>
          </p:nvGrpSpPr>
          <p:grpSpPr bwMode="auto">
            <a:xfrm>
              <a:off x="582" y="3671"/>
              <a:ext cx="2993" cy="213"/>
              <a:chOff x="582" y="3671"/>
              <a:chExt cx="2993" cy="213"/>
            </a:xfrm>
          </p:grpSpPr>
          <p:grpSp>
            <p:nvGrpSpPr>
              <p:cNvPr id="79878" name="Group 1030">
                <a:extLst>
                  <a:ext uri="{FF2B5EF4-FFF2-40B4-BE49-F238E27FC236}">
                    <a16:creationId xmlns:a16="http://schemas.microsoft.com/office/drawing/2014/main" id="{390ACB80-7325-CD48-84F4-F1CA6A9BC212}"/>
                  </a:ext>
                </a:extLst>
              </p:cNvPr>
              <p:cNvGrpSpPr>
                <a:grpSpLocks/>
              </p:cNvGrpSpPr>
              <p:nvPr/>
            </p:nvGrpSpPr>
            <p:grpSpPr bwMode="auto">
              <a:xfrm>
                <a:off x="2844" y="3671"/>
                <a:ext cx="731" cy="213"/>
                <a:chOff x="2844" y="3671"/>
                <a:chExt cx="731" cy="213"/>
              </a:xfrm>
            </p:grpSpPr>
            <p:sp>
              <p:nvSpPr>
                <p:cNvPr id="79889" name="Rectangle 1031">
                  <a:extLst>
                    <a:ext uri="{FF2B5EF4-FFF2-40B4-BE49-F238E27FC236}">
                      <a16:creationId xmlns:a16="http://schemas.microsoft.com/office/drawing/2014/main" id="{59DDCE94-5557-3643-B30C-7CFF6234B489}"/>
                    </a:ext>
                  </a:extLst>
                </p:cNvPr>
                <p:cNvSpPr>
                  <a:spLocks noChangeArrowheads="1"/>
                </p:cNvSpPr>
                <p:nvPr/>
              </p:nvSpPr>
              <p:spPr bwMode="auto">
                <a:xfrm>
                  <a:off x="2844" y="3671"/>
                  <a:ext cx="731" cy="213"/>
                </a:xfrm>
                <a:prstGeom prst="rect">
                  <a:avLst/>
                </a:prstGeom>
                <a:solidFill>
                  <a:schemeClr val="accent1"/>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79890" name="Text Box 1032">
                  <a:extLst>
                    <a:ext uri="{FF2B5EF4-FFF2-40B4-BE49-F238E27FC236}">
                      <a16:creationId xmlns:a16="http://schemas.microsoft.com/office/drawing/2014/main" id="{80BF61D3-3564-2C48-B002-43CF06087CBF}"/>
                    </a:ext>
                  </a:extLst>
                </p:cNvPr>
                <p:cNvSpPr txBox="1">
                  <a:spLocks noChangeArrowheads="1"/>
                </p:cNvSpPr>
                <p:nvPr/>
              </p:nvSpPr>
              <p:spPr bwMode="auto">
                <a:xfrm>
                  <a:off x="2888" y="3687"/>
                  <a:ext cx="642"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Figure 26.4</a:t>
                  </a:r>
                </a:p>
              </p:txBody>
            </p:sp>
          </p:grpSp>
          <p:grpSp>
            <p:nvGrpSpPr>
              <p:cNvPr id="79879" name="Group 1033">
                <a:extLst>
                  <a:ext uri="{FF2B5EF4-FFF2-40B4-BE49-F238E27FC236}">
                    <a16:creationId xmlns:a16="http://schemas.microsoft.com/office/drawing/2014/main" id="{4C50F99B-1FFA-114F-83E1-AFCA214C5581}"/>
                  </a:ext>
                </a:extLst>
              </p:cNvPr>
              <p:cNvGrpSpPr>
                <a:grpSpLocks/>
              </p:cNvGrpSpPr>
              <p:nvPr/>
            </p:nvGrpSpPr>
            <p:grpSpPr bwMode="auto">
              <a:xfrm>
                <a:off x="582" y="3671"/>
                <a:ext cx="1992" cy="213"/>
                <a:chOff x="582" y="3671"/>
                <a:chExt cx="1992" cy="213"/>
              </a:xfrm>
            </p:grpSpPr>
            <p:grpSp>
              <p:nvGrpSpPr>
                <p:cNvPr id="79880" name="Group 1034">
                  <a:extLst>
                    <a:ext uri="{FF2B5EF4-FFF2-40B4-BE49-F238E27FC236}">
                      <a16:creationId xmlns:a16="http://schemas.microsoft.com/office/drawing/2014/main" id="{FA42BF77-46D2-704A-A7B3-DAB67ABD4FA3}"/>
                    </a:ext>
                  </a:extLst>
                </p:cNvPr>
                <p:cNvGrpSpPr>
                  <a:grpSpLocks/>
                </p:cNvGrpSpPr>
                <p:nvPr/>
              </p:nvGrpSpPr>
              <p:grpSpPr bwMode="auto">
                <a:xfrm>
                  <a:off x="582" y="3671"/>
                  <a:ext cx="616" cy="213"/>
                  <a:chOff x="582" y="3671"/>
                  <a:chExt cx="616" cy="213"/>
                </a:xfrm>
              </p:grpSpPr>
              <p:sp>
                <p:nvSpPr>
                  <p:cNvPr id="79887" name="Rectangle 1035">
                    <a:extLst>
                      <a:ext uri="{FF2B5EF4-FFF2-40B4-BE49-F238E27FC236}">
                        <a16:creationId xmlns:a16="http://schemas.microsoft.com/office/drawing/2014/main" id="{FEA5079D-A4F3-FD46-A1F8-657A7E3AFE97}"/>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79888" name="Text Box 1036">
                    <a:extLst>
                      <a:ext uri="{FF2B5EF4-FFF2-40B4-BE49-F238E27FC236}">
                        <a16:creationId xmlns:a16="http://schemas.microsoft.com/office/drawing/2014/main" id="{36535C29-0F02-CD44-8F84-F3229D7B3888}"/>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984</a:t>
                    </a:r>
                    <a:endParaRPr lang="en-US" altLang="en-US" sz="1800" baseline="0" dirty="0"/>
                  </a:p>
                </p:txBody>
              </p:sp>
            </p:grpSp>
            <p:grpSp>
              <p:nvGrpSpPr>
                <p:cNvPr id="79881" name="Group 1037">
                  <a:extLst>
                    <a:ext uri="{FF2B5EF4-FFF2-40B4-BE49-F238E27FC236}">
                      <a16:creationId xmlns:a16="http://schemas.microsoft.com/office/drawing/2014/main" id="{D91A3FAB-77D7-A047-AC81-1FE1CFC0CDEF}"/>
                    </a:ext>
                  </a:extLst>
                </p:cNvPr>
                <p:cNvGrpSpPr>
                  <a:grpSpLocks/>
                </p:cNvGrpSpPr>
                <p:nvPr/>
              </p:nvGrpSpPr>
              <p:grpSpPr bwMode="auto">
                <a:xfrm>
                  <a:off x="1265" y="3671"/>
                  <a:ext cx="629" cy="213"/>
                  <a:chOff x="1265" y="3671"/>
                  <a:chExt cx="629" cy="213"/>
                </a:xfrm>
              </p:grpSpPr>
              <p:sp>
                <p:nvSpPr>
                  <p:cNvPr id="79885" name="Rectangle 1038">
                    <a:extLst>
                      <a:ext uri="{FF2B5EF4-FFF2-40B4-BE49-F238E27FC236}">
                        <a16:creationId xmlns:a16="http://schemas.microsoft.com/office/drawing/2014/main" id="{AB3AD358-E283-BF40-85E3-6CB2F4D1AEDD}"/>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79886" name="Text Box 1039">
                    <a:extLst>
                      <a:ext uri="{FF2B5EF4-FFF2-40B4-BE49-F238E27FC236}">
                        <a16:creationId xmlns:a16="http://schemas.microsoft.com/office/drawing/2014/main" id="{F89D038F-F85B-8549-AFF6-9F6332084AF5}"/>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1069</a:t>
                    </a:r>
                    <a:endParaRPr lang="en-US" altLang="en-US" sz="1800" baseline="0" dirty="0"/>
                  </a:p>
                </p:txBody>
              </p:sp>
            </p:grpSp>
            <p:grpSp>
              <p:nvGrpSpPr>
                <p:cNvPr id="79882" name="Group 1040">
                  <a:extLst>
                    <a:ext uri="{FF2B5EF4-FFF2-40B4-BE49-F238E27FC236}">
                      <a16:creationId xmlns:a16="http://schemas.microsoft.com/office/drawing/2014/main" id="{FC65E270-D35B-1340-98C1-DFCFC1C50C02}"/>
                    </a:ext>
                  </a:extLst>
                </p:cNvPr>
                <p:cNvGrpSpPr>
                  <a:grpSpLocks/>
                </p:cNvGrpSpPr>
                <p:nvPr/>
              </p:nvGrpSpPr>
              <p:grpSpPr bwMode="auto">
                <a:xfrm>
                  <a:off x="1955" y="3671"/>
                  <a:ext cx="619" cy="213"/>
                  <a:chOff x="1955" y="3671"/>
                  <a:chExt cx="619" cy="213"/>
                </a:xfrm>
              </p:grpSpPr>
              <p:sp>
                <p:nvSpPr>
                  <p:cNvPr id="79883" name="Rectangle 1041">
                    <a:extLst>
                      <a:ext uri="{FF2B5EF4-FFF2-40B4-BE49-F238E27FC236}">
                        <a16:creationId xmlns:a16="http://schemas.microsoft.com/office/drawing/2014/main" id="{ABDB0BAA-4D1D-FA41-9280-4EDEA4E8200A}"/>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79884" name="Text Box 1042">
                    <a:extLst>
                      <a:ext uri="{FF2B5EF4-FFF2-40B4-BE49-F238E27FC236}">
                        <a16:creationId xmlns:a16="http://schemas.microsoft.com/office/drawing/2014/main" id="{96671DC3-B75B-0645-9CEC-0DA325B41727}"/>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1022</a:t>
                    </a:r>
                    <a:endParaRPr lang="en-US" altLang="en-US" sz="1800" baseline="0" dirty="0"/>
                  </a:p>
                </p:txBody>
              </p:sp>
            </p:grpSp>
          </p:grpSp>
        </p:grpSp>
      </p:grpSp>
      <p:sp>
        <p:nvSpPr>
          <p:cNvPr id="2" name="TextBox 1">
            <a:extLst>
              <a:ext uri="{FF2B5EF4-FFF2-40B4-BE49-F238E27FC236}">
                <a16:creationId xmlns:a16="http://schemas.microsoft.com/office/drawing/2014/main" id="{BAA726D0-ADEA-9F42-9D22-A9020CE280B4}"/>
              </a:ext>
            </a:extLst>
          </p:cNvPr>
          <p:cNvSpPr txBox="1"/>
          <p:nvPr/>
        </p:nvSpPr>
        <p:spPr>
          <a:xfrm>
            <a:off x="2562001" y="3331462"/>
            <a:ext cx="4038285" cy="369332"/>
          </a:xfrm>
          <a:prstGeom prst="rect">
            <a:avLst/>
          </a:prstGeom>
          <a:noFill/>
        </p:spPr>
        <p:txBody>
          <a:bodyPr wrap="none" rtlCol="0">
            <a:spAutoFit/>
          </a:bodyPr>
          <a:lstStyle/>
          <a:p>
            <a:r>
              <a:rPr lang="en-US" baseline="0" dirty="0">
                <a:solidFill>
                  <a:srgbClr val="941100"/>
                </a:solidFill>
              </a:rPr>
              <a:t>Glomeruli = plural form of glomerulus.</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Number Placeholder 5">
            <a:extLst>
              <a:ext uri="{FF2B5EF4-FFF2-40B4-BE49-F238E27FC236}">
                <a16:creationId xmlns:a16="http://schemas.microsoft.com/office/drawing/2014/main" id="{00AEAC31-DEB7-DB4F-9775-F3710569711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AE8C7D-5879-FE46-88B2-C54C26160E00}" type="slidenum">
              <a:rPr lang="en-US" altLang="en-US" sz="1400"/>
              <a:pPr>
                <a:spcBef>
                  <a:spcPct val="0"/>
                </a:spcBef>
                <a:buFontTx/>
                <a:buNone/>
              </a:pPr>
              <a:t>34</a:t>
            </a:fld>
            <a:endParaRPr lang="en-US" altLang="en-US" sz="1400" dirty="0"/>
          </a:p>
        </p:txBody>
      </p:sp>
      <p:grpSp>
        <p:nvGrpSpPr>
          <p:cNvPr id="81922" name="Group 1037">
            <a:extLst>
              <a:ext uri="{FF2B5EF4-FFF2-40B4-BE49-F238E27FC236}">
                <a16:creationId xmlns:a16="http://schemas.microsoft.com/office/drawing/2014/main" id="{2635BA6C-D543-2646-A3B3-47DE20CEF47F}"/>
              </a:ext>
            </a:extLst>
          </p:cNvPr>
          <p:cNvGrpSpPr>
            <a:grpSpLocks/>
          </p:cNvGrpSpPr>
          <p:nvPr/>
        </p:nvGrpSpPr>
        <p:grpSpPr bwMode="auto">
          <a:xfrm>
            <a:off x="457200" y="467859"/>
            <a:ext cx="8229600" cy="3976687"/>
            <a:chOff x="289" y="281"/>
            <a:chExt cx="5184" cy="2505"/>
          </a:xfrm>
        </p:grpSpPr>
        <p:sp>
          <p:nvSpPr>
            <p:cNvPr id="81923" name="Rectangle 1027">
              <a:extLst>
                <a:ext uri="{FF2B5EF4-FFF2-40B4-BE49-F238E27FC236}">
                  <a16:creationId xmlns:a16="http://schemas.microsoft.com/office/drawing/2014/main" id="{3867E2D1-98A2-204D-A6E1-63726564CB27}"/>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Afferent and Efferent Arterioles</a:t>
              </a:r>
            </a:p>
          </p:txBody>
        </p:sp>
        <p:grpSp>
          <p:nvGrpSpPr>
            <p:cNvPr id="81924" name="Group 1036">
              <a:extLst>
                <a:ext uri="{FF2B5EF4-FFF2-40B4-BE49-F238E27FC236}">
                  <a16:creationId xmlns:a16="http://schemas.microsoft.com/office/drawing/2014/main" id="{DEFA350C-0F21-C947-BDE0-F9AD3736CA68}"/>
                </a:ext>
              </a:extLst>
            </p:cNvPr>
            <p:cNvGrpSpPr>
              <a:grpSpLocks/>
            </p:cNvGrpSpPr>
            <p:nvPr/>
          </p:nvGrpSpPr>
          <p:grpSpPr bwMode="auto">
            <a:xfrm>
              <a:off x="1602" y="1241"/>
              <a:ext cx="2563" cy="1545"/>
              <a:chOff x="799" y="1241"/>
              <a:chExt cx="2563" cy="1545"/>
            </a:xfrm>
          </p:grpSpPr>
          <p:sp>
            <p:nvSpPr>
              <p:cNvPr id="81925" name="Oval 1029">
                <a:extLst>
                  <a:ext uri="{FF2B5EF4-FFF2-40B4-BE49-F238E27FC236}">
                    <a16:creationId xmlns:a16="http://schemas.microsoft.com/office/drawing/2014/main" id="{4355CB1D-1BB3-834F-A73D-3F514102EED3}"/>
                  </a:ext>
                </a:extLst>
              </p:cNvPr>
              <p:cNvSpPr>
                <a:spLocks noChangeArrowheads="1"/>
              </p:cNvSpPr>
              <p:nvPr/>
            </p:nvSpPr>
            <p:spPr bwMode="auto">
              <a:xfrm>
                <a:off x="2406" y="1520"/>
                <a:ext cx="956" cy="956"/>
              </a:xfrm>
              <a:prstGeom prst="ellipse">
                <a:avLst/>
              </a:prstGeom>
              <a:solidFill>
                <a:schemeClr val="accent6">
                  <a:alpha val="84938"/>
                </a:schemeClr>
              </a:solidFill>
              <a:ln w="2857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81926" name="Text Box 1030">
                <a:extLst>
                  <a:ext uri="{FF2B5EF4-FFF2-40B4-BE49-F238E27FC236}">
                    <a16:creationId xmlns:a16="http://schemas.microsoft.com/office/drawing/2014/main" id="{BA80E614-5C12-3F45-9EE5-EA0302472F96}"/>
                  </a:ext>
                </a:extLst>
              </p:cNvPr>
              <p:cNvSpPr txBox="1">
                <a:spLocks noChangeArrowheads="1"/>
              </p:cNvSpPr>
              <p:nvPr/>
            </p:nvSpPr>
            <p:spPr bwMode="auto">
              <a:xfrm>
                <a:off x="2453" y="1884"/>
                <a:ext cx="8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aseline="0" dirty="0">
                    <a:solidFill>
                      <a:schemeClr val="bg1"/>
                    </a:solidFill>
                  </a:rPr>
                  <a:t>Glomerulus</a:t>
                </a:r>
                <a:endParaRPr lang="en-US" altLang="en-US" sz="2000" dirty="0">
                  <a:solidFill>
                    <a:schemeClr val="bg1"/>
                  </a:solidFill>
                </a:endParaRPr>
              </a:p>
            </p:txBody>
          </p:sp>
          <p:sp>
            <p:nvSpPr>
              <p:cNvPr id="81927" name="Line 1031">
                <a:extLst>
                  <a:ext uri="{FF2B5EF4-FFF2-40B4-BE49-F238E27FC236}">
                    <a16:creationId xmlns:a16="http://schemas.microsoft.com/office/drawing/2014/main" id="{FECB263F-1486-604D-B50D-57B5A16985DB}"/>
                  </a:ext>
                </a:extLst>
              </p:cNvPr>
              <p:cNvSpPr>
                <a:spLocks noChangeShapeType="1"/>
              </p:cNvSpPr>
              <p:nvPr/>
            </p:nvSpPr>
            <p:spPr bwMode="auto">
              <a:xfrm rot="1812956">
                <a:off x="1564" y="1615"/>
                <a:ext cx="816" cy="0"/>
              </a:xfrm>
              <a:prstGeom prst="line">
                <a:avLst/>
              </a:prstGeom>
              <a:noFill/>
              <a:ln w="190500">
                <a:solidFill>
                  <a:srgbClr val="800000">
                    <a:alpha val="65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1928" name="Text Box 1032">
                <a:extLst>
                  <a:ext uri="{FF2B5EF4-FFF2-40B4-BE49-F238E27FC236}">
                    <a16:creationId xmlns:a16="http://schemas.microsoft.com/office/drawing/2014/main" id="{9DC21A1B-F80F-0645-A58A-DAF8DD799804}"/>
                  </a:ext>
                </a:extLst>
              </p:cNvPr>
              <p:cNvSpPr txBox="1">
                <a:spLocks noChangeArrowheads="1"/>
              </p:cNvSpPr>
              <p:nvPr/>
            </p:nvSpPr>
            <p:spPr bwMode="auto">
              <a:xfrm>
                <a:off x="799" y="1241"/>
                <a:ext cx="774"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5000"/>
                  </a:lnSpc>
                  <a:spcBef>
                    <a:spcPct val="0"/>
                  </a:spcBef>
                  <a:buFontTx/>
                  <a:buNone/>
                </a:pPr>
                <a:r>
                  <a:rPr lang="en-US" altLang="en-US" sz="1800" baseline="0" dirty="0">
                    <a:solidFill>
                      <a:srgbClr val="941100"/>
                    </a:solidFill>
                  </a:rPr>
                  <a:t>Afferent arteriole</a:t>
                </a:r>
                <a:endParaRPr lang="en-US" altLang="en-US" sz="1800" dirty="0">
                  <a:solidFill>
                    <a:srgbClr val="941100"/>
                  </a:solidFill>
                </a:endParaRPr>
              </a:p>
            </p:txBody>
          </p:sp>
          <p:sp>
            <p:nvSpPr>
              <p:cNvPr id="81929" name="Line 1033">
                <a:extLst>
                  <a:ext uri="{FF2B5EF4-FFF2-40B4-BE49-F238E27FC236}">
                    <a16:creationId xmlns:a16="http://schemas.microsoft.com/office/drawing/2014/main" id="{52DCE193-EC14-8C42-9235-2789345ABA60}"/>
                  </a:ext>
                </a:extLst>
              </p:cNvPr>
              <p:cNvSpPr>
                <a:spLocks noChangeShapeType="1"/>
              </p:cNvSpPr>
              <p:nvPr/>
            </p:nvSpPr>
            <p:spPr bwMode="auto">
              <a:xfrm rot="8939023">
                <a:off x="1566" y="2384"/>
                <a:ext cx="816" cy="0"/>
              </a:xfrm>
              <a:prstGeom prst="line">
                <a:avLst/>
              </a:prstGeom>
              <a:noFill/>
              <a:ln w="190500">
                <a:solidFill>
                  <a:srgbClr val="800000">
                    <a:alpha val="65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1930" name="Text Box 1034">
                <a:extLst>
                  <a:ext uri="{FF2B5EF4-FFF2-40B4-BE49-F238E27FC236}">
                    <a16:creationId xmlns:a16="http://schemas.microsoft.com/office/drawing/2014/main" id="{44685B5D-2123-9A4F-9F56-6663B5E74356}"/>
                  </a:ext>
                </a:extLst>
              </p:cNvPr>
              <p:cNvSpPr txBox="1">
                <a:spLocks noChangeArrowheads="1"/>
              </p:cNvSpPr>
              <p:nvPr/>
            </p:nvSpPr>
            <p:spPr bwMode="auto">
              <a:xfrm>
                <a:off x="805" y="2434"/>
                <a:ext cx="774"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5000"/>
                  </a:lnSpc>
                  <a:spcBef>
                    <a:spcPct val="0"/>
                  </a:spcBef>
                  <a:buFontTx/>
                  <a:buNone/>
                </a:pPr>
                <a:r>
                  <a:rPr lang="en-US" altLang="en-US" sz="1800" baseline="0" dirty="0">
                    <a:solidFill>
                      <a:srgbClr val="941100"/>
                    </a:solidFill>
                  </a:rPr>
                  <a:t>Efferent arteriole</a:t>
                </a:r>
                <a:endParaRPr lang="en-US" altLang="en-US" sz="1800" dirty="0">
                  <a:solidFill>
                    <a:srgbClr val="941100"/>
                  </a:solidFill>
                </a:endParaRPr>
              </a:p>
            </p:txBody>
          </p:sp>
        </p:grpSp>
      </p:gr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Number Placeholder 5">
            <a:extLst>
              <a:ext uri="{FF2B5EF4-FFF2-40B4-BE49-F238E27FC236}">
                <a16:creationId xmlns:a16="http://schemas.microsoft.com/office/drawing/2014/main" id="{725EC40C-6560-F248-B35D-4A075F26733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8BDA0DF-CF99-F448-A45C-BE0606ED4C33}" type="slidenum">
              <a:rPr lang="en-US" altLang="en-US" sz="1400"/>
              <a:pPr>
                <a:spcBef>
                  <a:spcPct val="0"/>
                </a:spcBef>
                <a:buFontTx/>
                <a:buNone/>
              </a:pPr>
              <a:t>35</a:t>
            </a:fld>
            <a:endParaRPr lang="en-US" altLang="en-US" sz="1400" dirty="0"/>
          </a:p>
        </p:txBody>
      </p:sp>
      <p:grpSp>
        <p:nvGrpSpPr>
          <p:cNvPr id="83970" name="Group 71">
            <a:extLst>
              <a:ext uri="{FF2B5EF4-FFF2-40B4-BE49-F238E27FC236}">
                <a16:creationId xmlns:a16="http://schemas.microsoft.com/office/drawing/2014/main" id="{C75EB9C9-2CAC-F344-9BC2-162515DB81D9}"/>
              </a:ext>
            </a:extLst>
          </p:cNvPr>
          <p:cNvGrpSpPr>
            <a:grpSpLocks/>
          </p:cNvGrpSpPr>
          <p:nvPr/>
        </p:nvGrpSpPr>
        <p:grpSpPr bwMode="auto">
          <a:xfrm>
            <a:off x="458788" y="446088"/>
            <a:ext cx="8229600" cy="5719762"/>
            <a:chOff x="289" y="281"/>
            <a:chExt cx="5184" cy="3603"/>
          </a:xfrm>
        </p:grpSpPr>
        <p:sp>
          <p:nvSpPr>
            <p:cNvPr id="83971" name="Rectangle 2">
              <a:extLst>
                <a:ext uri="{FF2B5EF4-FFF2-40B4-BE49-F238E27FC236}">
                  <a16:creationId xmlns:a16="http://schemas.microsoft.com/office/drawing/2014/main" id="{A4DE71B6-46DB-8745-A7CD-CFA83890A3FD}"/>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Vasa Recta</a:t>
              </a:r>
            </a:p>
          </p:txBody>
        </p:sp>
        <p:grpSp>
          <p:nvGrpSpPr>
            <p:cNvPr id="83972" name="Group 43">
              <a:extLst>
                <a:ext uri="{FF2B5EF4-FFF2-40B4-BE49-F238E27FC236}">
                  <a16:creationId xmlns:a16="http://schemas.microsoft.com/office/drawing/2014/main" id="{B77305C0-0B63-D249-869A-ACD8C4EFE338}"/>
                </a:ext>
              </a:extLst>
            </p:cNvPr>
            <p:cNvGrpSpPr>
              <a:grpSpLocks/>
            </p:cNvGrpSpPr>
            <p:nvPr/>
          </p:nvGrpSpPr>
          <p:grpSpPr bwMode="auto">
            <a:xfrm>
              <a:off x="515" y="970"/>
              <a:ext cx="4710" cy="1374"/>
              <a:chOff x="515" y="970"/>
              <a:chExt cx="4710" cy="1374"/>
            </a:xfrm>
          </p:grpSpPr>
          <p:sp>
            <p:nvSpPr>
              <p:cNvPr id="83986" name="Text Box 3">
                <a:extLst>
                  <a:ext uri="{FF2B5EF4-FFF2-40B4-BE49-F238E27FC236}">
                    <a16:creationId xmlns:a16="http://schemas.microsoft.com/office/drawing/2014/main" id="{7A6077D7-EA65-1A44-A22A-14EC61209DC0}"/>
                  </a:ext>
                </a:extLst>
              </p:cNvPr>
              <p:cNvSpPr txBox="1">
                <a:spLocks noChangeArrowheads="1"/>
              </p:cNvSpPr>
              <p:nvPr/>
            </p:nvSpPr>
            <p:spPr bwMode="auto">
              <a:xfrm>
                <a:off x="515" y="970"/>
                <a:ext cx="4710" cy="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The efferent arterioles branch to form the </a:t>
                </a:r>
                <a:r>
                  <a:rPr lang="en-US" altLang="en-US" sz="1800" baseline="0" dirty="0">
                    <a:solidFill>
                      <a:srgbClr val="800080"/>
                    </a:solidFill>
                  </a:rPr>
                  <a:t>peritubular capillaries</a:t>
                </a:r>
                <a:r>
                  <a:rPr lang="en-US" altLang="en-US" sz="1800" baseline="0" dirty="0"/>
                  <a:t> that surround the tubular portions of the nephrons in the renal cortex.</a:t>
                </a:r>
              </a:p>
              <a:p>
                <a:pPr eaLnBrk="1" hangingPunct="1">
                  <a:lnSpc>
                    <a:spcPct val="85000"/>
                  </a:lnSpc>
                  <a:spcBef>
                    <a:spcPct val="0"/>
                  </a:spcBef>
                  <a:spcAft>
                    <a:spcPts val="900"/>
                  </a:spcAft>
                  <a:buSzPct val="80000"/>
                </a:pPr>
                <a:r>
                  <a:rPr lang="en-US" altLang="en-US" sz="1800" baseline="0" dirty="0"/>
                  <a:t>Long, loop-shaped capillaries known as the </a:t>
                </a:r>
                <a:r>
                  <a:rPr lang="en-US" altLang="en-US" sz="1800" baseline="0" dirty="0">
                    <a:solidFill>
                      <a:srgbClr val="800080"/>
                    </a:solidFill>
                  </a:rPr>
                  <a:t>vasa recta extend from the efferent arterioles</a:t>
                </a:r>
                <a:r>
                  <a:rPr lang="en-US" altLang="en-US" sz="1800" baseline="0" dirty="0"/>
                  <a:t>.</a:t>
                </a:r>
              </a:p>
              <a:p>
                <a:pPr eaLnBrk="1" hangingPunct="1">
                  <a:lnSpc>
                    <a:spcPct val="85000"/>
                  </a:lnSpc>
                  <a:spcBef>
                    <a:spcPct val="0"/>
                  </a:spcBef>
                  <a:spcAft>
                    <a:spcPct val="50000"/>
                  </a:spcAft>
                  <a:buSzPct val="80000"/>
                </a:pPr>
                <a:r>
                  <a:rPr lang="en-US" altLang="en-US" sz="1800" baseline="0" dirty="0"/>
                  <a:t>They supply the tubular portions of the nephrons in the renal medulla.</a:t>
                </a:r>
              </a:p>
            </p:txBody>
          </p:sp>
          <p:sp>
            <p:nvSpPr>
              <p:cNvPr id="83987" name="Text Box 10">
                <a:extLst>
                  <a:ext uri="{FF2B5EF4-FFF2-40B4-BE49-F238E27FC236}">
                    <a16:creationId xmlns:a16="http://schemas.microsoft.com/office/drawing/2014/main" id="{E4B25F7F-3DCF-2C4A-B97E-B9AA11EE99C4}"/>
                  </a:ext>
                </a:extLst>
              </p:cNvPr>
              <p:cNvSpPr txBox="1">
                <a:spLocks noChangeArrowheads="1"/>
              </p:cNvSpPr>
              <p:nvPr/>
            </p:nvSpPr>
            <p:spPr bwMode="auto">
              <a:xfrm>
                <a:off x="1634" y="1979"/>
                <a:ext cx="249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ts val="1860"/>
                  </a:lnSpc>
                  <a:spcBef>
                    <a:spcPct val="0"/>
                  </a:spcBef>
                  <a:buFontTx/>
                  <a:buNone/>
                </a:pPr>
                <a:r>
                  <a:rPr lang="en-US" altLang="en-US" sz="1800" baseline="0" dirty="0">
                    <a:solidFill>
                      <a:srgbClr val="800080"/>
                    </a:solidFill>
                  </a:rPr>
                  <a:t>Purple = mixed (arterial and venous) blood.</a:t>
                </a:r>
                <a:endParaRPr lang="en-US" altLang="en-US" sz="1800" baseline="0" dirty="0"/>
              </a:p>
            </p:txBody>
          </p:sp>
        </p:grpSp>
        <p:grpSp>
          <p:nvGrpSpPr>
            <p:cNvPr id="83973" name="Group 57">
              <a:extLst>
                <a:ext uri="{FF2B5EF4-FFF2-40B4-BE49-F238E27FC236}">
                  <a16:creationId xmlns:a16="http://schemas.microsoft.com/office/drawing/2014/main" id="{C4815263-B7D6-8846-9741-D5C2B05DDF9C}"/>
                </a:ext>
              </a:extLst>
            </p:cNvPr>
            <p:cNvGrpSpPr>
              <a:grpSpLocks/>
            </p:cNvGrpSpPr>
            <p:nvPr/>
          </p:nvGrpSpPr>
          <p:grpSpPr bwMode="auto">
            <a:xfrm>
              <a:off x="2844" y="3671"/>
              <a:ext cx="731" cy="213"/>
              <a:chOff x="2844" y="3671"/>
              <a:chExt cx="731" cy="213"/>
            </a:xfrm>
          </p:grpSpPr>
          <p:sp>
            <p:nvSpPr>
              <p:cNvPr id="83984" name="Rectangle 58">
                <a:extLst>
                  <a:ext uri="{FF2B5EF4-FFF2-40B4-BE49-F238E27FC236}">
                    <a16:creationId xmlns:a16="http://schemas.microsoft.com/office/drawing/2014/main" id="{E855F158-8088-5C4A-83E1-4D88058CE689}"/>
                  </a:ext>
                </a:extLst>
              </p:cNvPr>
              <p:cNvSpPr>
                <a:spLocks noChangeArrowheads="1"/>
              </p:cNvSpPr>
              <p:nvPr/>
            </p:nvSpPr>
            <p:spPr bwMode="auto">
              <a:xfrm>
                <a:off x="2844" y="3671"/>
                <a:ext cx="731" cy="213"/>
              </a:xfrm>
              <a:prstGeom prst="rect">
                <a:avLst/>
              </a:prstGeom>
              <a:solidFill>
                <a:schemeClr val="accent1"/>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83985" name="Text Box 59">
                <a:extLst>
                  <a:ext uri="{FF2B5EF4-FFF2-40B4-BE49-F238E27FC236}">
                    <a16:creationId xmlns:a16="http://schemas.microsoft.com/office/drawing/2014/main" id="{B2991597-7ACE-A847-AEE3-EDADAB550D0B}"/>
                  </a:ext>
                </a:extLst>
              </p:cNvPr>
              <p:cNvSpPr txBox="1">
                <a:spLocks noChangeArrowheads="1"/>
              </p:cNvSpPr>
              <p:nvPr/>
            </p:nvSpPr>
            <p:spPr bwMode="auto">
              <a:xfrm>
                <a:off x="2888" y="3687"/>
                <a:ext cx="642"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Figure 26.4</a:t>
                </a:r>
              </a:p>
            </p:txBody>
          </p:sp>
        </p:grpSp>
        <p:grpSp>
          <p:nvGrpSpPr>
            <p:cNvPr id="83974" name="Group 61">
              <a:extLst>
                <a:ext uri="{FF2B5EF4-FFF2-40B4-BE49-F238E27FC236}">
                  <a16:creationId xmlns:a16="http://schemas.microsoft.com/office/drawing/2014/main" id="{FDC1F2EC-0C5A-4345-86D6-EDF6F1E691AA}"/>
                </a:ext>
              </a:extLst>
            </p:cNvPr>
            <p:cNvGrpSpPr>
              <a:grpSpLocks/>
            </p:cNvGrpSpPr>
            <p:nvPr/>
          </p:nvGrpSpPr>
          <p:grpSpPr bwMode="auto">
            <a:xfrm>
              <a:off x="582" y="3671"/>
              <a:ext cx="1992" cy="213"/>
              <a:chOff x="582" y="3671"/>
              <a:chExt cx="1992" cy="213"/>
            </a:xfrm>
          </p:grpSpPr>
          <p:grpSp>
            <p:nvGrpSpPr>
              <p:cNvPr id="83975" name="Group 62">
                <a:extLst>
                  <a:ext uri="{FF2B5EF4-FFF2-40B4-BE49-F238E27FC236}">
                    <a16:creationId xmlns:a16="http://schemas.microsoft.com/office/drawing/2014/main" id="{66DAC896-599F-D64C-BA00-5F286CD69E74}"/>
                  </a:ext>
                </a:extLst>
              </p:cNvPr>
              <p:cNvGrpSpPr>
                <a:grpSpLocks/>
              </p:cNvGrpSpPr>
              <p:nvPr/>
            </p:nvGrpSpPr>
            <p:grpSpPr bwMode="auto">
              <a:xfrm>
                <a:off x="582" y="3671"/>
                <a:ext cx="616" cy="213"/>
                <a:chOff x="582" y="3671"/>
                <a:chExt cx="616" cy="213"/>
              </a:xfrm>
            </p:grpSpPr>
            <p:sp>
              <p:nvSpPr>
                <p:cNvPr id="83982" name="Rectangle 63">
                  <a:extLst>
                    <a:ext uri="{FF2B5EF4-FFF2-40B4-BE49-F238E27FC236}">
                      <a16:creationId xmlns:a16="http://schemas.microsoft.com/office/drawing/2014/main" id="{5D067903-5FD2-6E4A-A51A-7332D46483BC}"/>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83983" name="Text Box 64">
                  <a:extLst>
                    <a:ext uri="{FF2B5EF4-FFF2-40B4-BE49-F238E27FC236}">
                      <a16:creationId xmlns:a16="http://schemas.microsoft.com/office/drawing/2014/main" id="{7D33ACDC-2AAF-6D44-853F-29024A91F34E}"/>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984</a:t>
                  </a:r>
                  <a:endParaRPr lang="en-US" altLang="en-US" sz="1800" baseline="0" dirty="0"/>
                </a:p>
              </p:txBody>
            </p:sp>
          </p:grpSp>
          <p:grpSp>
            <p:nvGrpSpPr>
              <p:cNvPr id="83976" name="Group 65">
                <a:extLst>
                  <a:ext uri="{FF2B5EF4-FFF2-40B4-BE49-F238E27FC236}">
                    <a16:creationId xmlns:a16="http://schemas.microsoft.com/office/drawing/2014/main" id="{0BF3EE8D-625F-6247-BFFC-EDBDDACF3C50}"/>
                  </a:ext>
                </a:extLst>
              </p:cNvPr>
              <p:cNvGrpSpPr>
                <a:grpSpLocks/>
              </p:cNvGrpSpPr>
              <p:nvPr/>
            </p:nvGrpSpPr>
            <p:grpSpPr bwMode="auto">
              <a:xfrm>
                <a:off x="1265" y="3671"/>
                <a:ext cx="629" cy="213"/>
                <a:chOff x="1265" y="3671"/>
                <a:chExt cx="629" cy="213"/>
              </a:xfrm>
            </p:grpSpPr>
            <p:sp>
              <p:nvSpPr>
                <p:cNvPr id="83980" name="Rectangle 66">
                  <a:extLst>
                    <a:ext uri="{FF2B5EF4-FFF2-40B4-BE49-F238E27FC236}">
                      <a16:creationId xmlns:a16="http://schemas.microsoft.com/office/drawing/2014/main" id="{147395C6-840E-EE43-9CC1-03BF89CDE4B3}"/>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83981" name="Text Box 67">
                  <a:extLst>
                    <a:ext uri="{FF2B5EF4-FFF2-40B4-BE49-F238E27FC236}">
                      <a16:creationId xmlns:a16="http://schemas.microsoft.com/office/drawing/2014/main" id="{FC0AD229-E0FE-8D40-9434-1817E7BAB62F}"/>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1069</a:t>
                  </a:r>
                  <a:endParaRPr lang="en-US" altLang="en-US" sz="1800" baseline="0" dirty="0"/>
                </a:p>
              </p:txBody>
            </p:sp>
          </p:grpSp>
          <p:grpSp>
            <p:nvGrpSpPr>
              <p:cNvPr id="83977" name="Group 68">
                <a:extLst>
                  <a:ext uri="{FF2B5EF4-FFF2-40B4-BE49-F238E27FC236}">
                    <a16:creationId xmlns:a16="http://schemas.microsoft.com/office/drawing/2014/main" id="{C99F1CF6-B7FE-074D-BAE4-3F9159C5BE5C}"/>
                  </a:ext>
                </a:extLst>
              </p:cNvPr>
              <p:cNvGrpSpPr>
                <a:grpSpLocks/>
              </p:cNvGrpSpPr>
              <p:nvPr/>
            </p:nvGrpSpPr>
            <p:grpSpPr bwMode="auto">
              <a:xfrm>
                <a:off x="1955" y="3671"/>
                <a:ext cx="619" cy="213"/>
                <a:chOff x="1955" y="3671"/>
                <a:chExt cx="619" cy="213"/>
              </a:xfrm>
            </p:grpSpPr>
            <p:sp>
              <p:nvSpPr>
                <p:cNvPr id="83978" name="Rectangle 69">
                  <a:extLst>
                    <a:ext uri="{FF2B5EF4-FFF2-40B4-BE49-F238E27FC236}">
                      <a16:creationId xmlns:a16="http://schemas.microsoft.com/office/drawing/2014/main" id="{255C4348-C679-4447-97BE-72906B7E1A9C}"/>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83979" name="Text Box 70">
                  <a:extLst>
                    <a:ext uri="{FF2B5EF4-FFF2-40B4-BE49-F238E27FC236}">
                      <a16:creationId xmlns:a16="http://schemas.microsoft.com/office/drawing/2014/main" id="{9A98FAB7-0BE0-1A46-B735-F8BB330FF71D}"/>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1022</a:t>
                  </a:r>
                  <a:endParaRPr lang="en-US" altLang="en-US" sz="1800" baseline="0" dirty="0"/>
                </a:p>
              </p:txBody>
            </p:sp>
          </p:grpSp>
        </p:grpSp>
      </p:gr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Number Placeholder 5">
            <a:extLst>
              <a:ext uri="{FF2B5EF4-FFF2-40B4-BE49-F238E27FC236}">
                <a16:creationId xmlns:a16="http://schemas.microsoft.com/office/drawing/2014/main" id="{B28F3210-05C1-0F4F-B39F-DC1C2723266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40FB40D-9F17-B044-83E5-DBBD739637F0}" type="slidenum">
              <a:rPr lang="en-US" altLang="en-US" sz="1400"/>
              <a:pPr>
                <a:spcBef>
                  <a:spcPct val="0"/>
                </a:spcBef>
                <a:buFontTx/>
                <a:buNone/>
              </a:pPr>
              <a:t>36</a:t>
            </a:fld>
            <a:endParaRPr lang="en-US" altLang="en-US" sz="1400" dirty="0"/>
          </a:p>
        </p:txBody>
      </p:sp>
      <p:grpSp>
        <p:nvGrpSpPr>
          <p:cNvPr id="86018" name="Group 79">
            <a:extLst>
              <a:ext uri="{FF2B5EF4-FFF2-40B4-BE49-F238E27FC236}">
                <a16:creationId xmlns:a16="http://schemas.microsoft.com/office/drawing/2014/main" id="{90977F0C-694A-EF4E-A707-05664EAD220B}"/>
              </a:ext>
            </a:extLst>
          </p:cNvPr>
          <p:cNvGrpSpPr>
            <a:grpSpLocks/>
          </p:cNvGrpSpPr>
          <p:nvPr/>
        </p:nvGrpSpPr>
        <p:grpSpPr bwMode="auto">
          <a:xfrm>
            <a:off x="458788" y="446088"/>
            <a:ext cx="8229600" cy="5719762"/>
            <a:chOff x="289" y="281"/>
            <a:chExt cx="5184" cy="3603"/>
          </a:xfrm>
        </p:grpSpPr>
        <p:sp>
          <p:nvSpPr>
            <p:cNvPr id="86019" name="Rectangle 2">
              <a:extLst>
                <a:ext uri="{FF2B5EF4-FFF2-40B4-BE49-F238E27FC236}">
                  <a16:creationId xmlns:a16="http://schemas.microsoft.com/office/drawing/2014/main" id="{3B98FF05-AA24-7648-A268-5C0449F39E7C}"/>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Venous Blood</a:t>
              </a:r>
            </a:p>
          </p:txBody>
        </p:sp>
        <p:grpSp>
          <p:nvGrpSpPr>
            <p:cNvPr id="86020" name="Group 37">
              <a:extLst>
                <a:ext uri="{FF2B5EF4-FFF2-40B4-BE49-F238E27FC236}">
                  <a16:creationId xmlns:a16="http://schemas.microsoft.com/office/drawing/2014/main" id="{A3BB2B6B-81F8-F34D-ACC3-E9454439AEDA}"/>
                </a:ext>
              </a:extLst>
            </p:cNvPr>
            <p:cNvGrpSpPr>
              <a:grpSpLocks/>
            </p:cNvGrpSpPr>
            <p:nvPr/>
          </p:nvGrpSpPr>
          <p:grpSpPr bwMode="auto">
            <a:xfrm>
              <a:off x="515" y="970"/>
              <a:ext cx="4774" cy="1508"/>
              <a:chOff x="515" y="970"/>
              <a:chExt cx="4774" cy="1508"/>
            </a:xfrm>
          </p:grpSpPr>
          <p:sp>
            <p:nvSpPr>
              <p:cNvPr id="86035" name="Text Box 3">
                <a:extLst>
                  <a:ext uri="{FF2B5EF4-FFF2-40B4-BE49-F238E27FC236}">
                    <a16:creationId xmlns:a16="http://schemas.microsoft.com/office/drawing/2014/main" id="{D9FC6D92-D361-1943-A620-CBF8E68DBE03}"/>
                  </a:ext>
                </a:extLst>
              </p:cNvPr>
              <p:cNvSpPr txBox="1">
                <a:spLocks noChangeArrowheads="1"/>
              </p:cNvSpPr>
              <p:nvPr/>
            </p:nvSpPr>
            <p:spPr bwMode="auto">
              <a:xfrm>
                <a:off x="515" y="970"/>
                <a:ext cx="4774" cy="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The peritubular capillaries join to form the </a:t>
                </a:r>
                <a:r>
                  <a:rPr lang="en-US" altLang="en-US" sz="1800" baseline="0" dirty="0">
                    <a:solidFill>
                      <a:schemeClr val="accent6"/>
                    </a:solidFill>
                  </a:rPr>
                  <a:t>peritubular</a:t>
                </a:r>
                <a:r>
                  <a:rPr lang="en-US" altLang="en-US" sz="1800" baseline="0" dirty="0">
                    <a:solidFill>
                      <a:srgbClr val="000080"/>
                    </a:solidFill>
                  </a:rPr>
                  <a:t> veins</a:t>
                </a:r>
                <a:r>
                  <a:rPr lang="en-US" altLang="en-US" sz="1800" baseline="0" dirty="0"/>
                  <a:t> and then the </a:t>
                </a:r>
                <a:r>
                  <a:rPr lang="en-US" altLang="en-US" sz="1800" baseline="0" dirty="0">
                    <a:solidFill>
                      <a:schemeClr val="accent6"/>
                    </a:solidFill>
                  </a:rPr>
                  <a:t>interlobular ve</a:t>
                </a:r>
                <a:r>
                  <a:rPr lang="en-US" altLang="en-US" sz="1800" baseline="0" dirty="0">
                    <a:solidFill>
                      <a:srgbClr val="000080"/>
                    </a:solidFill>
                  </a:rPr>
                  <a:t>ins</a:t>
                </a:r>
                <a:r>
                  <a:rPr lang="en-US" altLang="en-US" sz="1800" baseline="0" dirty="0">
                    <a:solidFill>
                      <a:schemeClr val="accent4"/>
                    </a:solidFill>
                  </a:rPr>
                  <a:t>.</a:t>
                </a:r>
                <a:r>
                  <a:rPr lang="en-US" altLang="en-US" sz="1800" baseline="0" dirty="0"/>
                  <a:t> </a:t>
                </a:r>
              </a:p>
              <a:p>
                <a:pPr eaLnBrk="1" hangingPunct="1">
                  <a:lnSpc>
                    <a:spcPct val="85000"/>
                  </a:lnSpc>
                  <a:spcBef>
                    <a:spcPct val="0"/>
                  </a:spcBef>
                  <a:spcAft>
                    <a:spcPts val="900"/>
                  </a:spcAft>
                  <a:buSzPct val="80000"/>
                </a:pPr>
                <a:r>
                  <a:rPr lang="en-US" altLang="en-US" sz="1800" baseline="0" dirty="0"/>
                  <a:t>The interlobuar veins also receive blood from the vasa recta.</a:t>
                </a:r>
              </a:p>
              <a:p>
                <a:pPr eaLnBrk="1" hangingPunct="1">
                  <a:lnSpc>
                    <a:spcPct val="85000"/>
                  </a:lnSpc>
                  <a:spcBef>
                    <a:spcPct val="0"/>
                  </a:spcBef>
                  <a:spcAft>
                    <a:spcPts val="900"/>
                  </a:spcAft>
                  <a:buSzPct val="80000"/>
                </a:pPr>
                <a:r>
                  <a:rPr lang="en-US" altLang="en-US" sz="1800" baseline="0" dirty="0"/>
                  <a:t>Return blood flows through the </a:t>
                </a:r>
                <a:r>
                  <a:rPr lang="en-US" altLang="en-US" sz="1800" baseline="0" dirty="0">
                    <a:solidFill>
                      <a:schemeClr val="accent6"/>
                    </a:solidFill>
                  </a:rPr>
                  <a:t>arcuate veins </a:t>
                </a:r>
                <a:r>
                  <a:rPr lang="en-US" altLang="en-US" sz="1800" baseline="0" dirty="0"/>
                  <a:t>into the </a:t>
                </a:r>
                <a:r>
                  <a:rPr lang="en-US" altLang="en-US" sz="1800" baseline="0" dirty="0">
                    <a:solidFill>
                      <a:schemeClr val="accent6"/>
                    </a:solidFill>
                  </a:rPr>
                  <a:t>interlobar veins </a:t>
                </a:r>
                <a:r>
                  <a:rPr lang="en-US" altLang="en-US" sz="1800" baseline="0" dirty="0"/>
                  <a:t>between the renal pyramids.</a:t>
                </a:r>
              </a:p>
              <a:p>
                <a:pPr eaLnBrk="1" hangingPunct="1">
                  <a:lnSpc>
                    <a:spcPct val="85000"/>
                  </a:lnSpc>
                  <a:spcBef>
                    <a:spcPct val="0"/>
                  </a:spcBef>
                  <a:spcAft>
                    <a:spcPct val="50000"/>
                  </a:spcAft>
                  <a:buSzPct val="80000"/>
                </a:pPr>
                <a:r>
                  <a:rPr lang="en-US" altLang="en-US" sz="1800" baseline="0" dirty="0"/>
                  <a:t>Blood leaves each kidney through </a:t>
                </a:r>
                <a:r>
                  <a:rPr lang="en-US" altLang="en-US" sz="1800" baseline="0" dirty="0">
                    <a:solidFill>
                      <a:schemeClr val="accent4"/>
                    </a:solidFill>
                  </a:rPr>
                  <a:t>a</a:t>
                </a:r>
                <a:r>
                  <a:rPr lang="en-US" altLang="en-US" sz="1800" baseline="0" dirty="0"/>
                  <a:t> </a:t>
                </a:r>
                <a:r>
                  <a:rPr lang="en-US" altLang="en-US" sz="1800" baseline="0" dirty="0">
                    <a:solidFill>
                      <a:schemeClr val="accent6"/>
                    </a:solidFill>
                  </a:rPr>
                  <a:t>renal vein </a:t>
                </a:r>
                <a:r>
                  <a:rPr lang="en-US" altLang="en-US" sz="1800" baseline="0" dirty="0"/>
                  <a:t>that carries it into the </a:t>
                </a:r>
                <a:r>
                  <a:rPr lang="en-US" altLang="en-US" sz="1800" baseline="0" dirty="0">
                    <a:solidFill>
                      <a:schemeClr val="accent6"/>
                    </a:solidFill>
                  </a:rPr>
                  <a:t>inferior vena cava</a:t>
                </a:r>
                <a:r>
                  <a:rPr lang="en-US" altLang="en-US" sz="1800" baseline="0" dirty="0"/>
                  <a:t>.</a:t>
                </a:r>
              </a:p>
            </p:txBody>
          </p:sp>
          <p:sp>
            <p:nvSpPr>
              <p:cNvPr id="86036" name="Text Box 11">
                <a:extLst>
                  <a:ext uri="{FF2B5EF4-FFF2-40B4-BE49-F238E27FC236}">
                    <a16:creationId xmlns:a16="http://schemas.microsoft.com/office/drawing/2014/main" id="{97065575-4584-AE49-88CC-3F9F218160EA}"/>
                  </a:ext>
                </a:extLst>
              </p:cNvPr>
              <p:cNvSpPr txBox="1">
                <a:spLocks noChangeArrowheads="1"/>
              </p:cNvSpPr>
              <p:nvPr/>
            </p:nvSpPr>
            <p:spPr bwMode="auto">
              <a:xfrm>
                <a:off x="2131" y="2245"/>
                <a:ext cx="151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aseline="0" dirty="0">
                    <a:solidFill>
                      <a:schemeClr val="accent6"/>
                    </a:solidFill>
                  </a:rPr>
                  <a:t>Blue = venous blood</a:t>
                </a:r>
                <a:r>
                  <a:rPr lang="en-US" altLang="en-US" sz="1800" baseline="0" dirty="0">
                    <a:solidFill>
                      <a:srgbClr val="000080"/>
                    </a:solidFill>
                  </a:rPr>
                  <a:t>.</a:t>
                </a:r>
                <a:endParaRPr lang="en-US" altLang="en-US" sz="1800" baseline="0" dirty="0"/>
              </a:p>
            </p:txBody>
          </p:sp>
        </p:grpSp>
        <p:grpSp>
          <p:nvGrpSpPr>
            <p:cNvPr id="86021" name="Group 78">
              <a:extLst>
                <a:ext uri="{FF2B5EF4-FFF2-40B4-BE49-F238E27FC236}">
                  <a16:creationId xmlns:a16="http://schemas.microsoft.com/office/drawing/2014/main" id="{D5C40D69-DA77-0C49-9688-3DA87E3FC24A}"/>
                </a:ext>
              </a:extLst>
            </p:cNvPr>
            <p:cNvGrpSpPr>
              <a:grpSpLocks/>
            </p:cNvGrpSpPr>
            <p:nvPr/>
          </p:nvGrpSpPr>
          <p:grpSpPr bwMode="auto">
            <a:xfrm>
              <a:off x="582" y="3671"/>
              <a:ext cx="2993" cy="213"/>
              <a:chOff x="582" y="3671"/>
              <a:chExt cx="2993" cy="213"/>
            </a:xfrm>
          </p:grpSpPr>
          <p:grpSp>
            <p:nvGrpSpPr>
              <p:cNvPr id="86022" name="Group 64">
                <a:extLst>
                  <a:ext uri="{FF2B5EF4-FFF2-40B4-BE49-F238E27FC236}">
                    <a16:creationId xmlns:a16="http://schemas.microsoft.com/office/drawing/2014/main" id="{16CA2557-D6D5-FF42-A4B8-2E04611D24EE}"/>
                  </a:ext>
                </a:extLst>
              </p:cNvPr>
              <p:cNvGrpSpPr>
                <a:grpSpLocks/>
              </p:cNvGrpSpPr>
              <p:nvPr/>
            </p:nvGrpSpPr>
            <p:grpSpPr bwMode="auto">
              <a:xfrm>
                <a:off x="2844" y="3671"/>
                <a:ext cx="731" cy="213"/>
                <a:chOff x="2844" y="3671"/>
                <a:chExt cx="731" cy="213"/>
              </a:xfrm>
            </p:grpSpPr>
            <p:sp>
              <p:nvSpPr>
                <p:cNvPr id="86033" name="Rectangle 65">
                  <a:extLst>
                    <a:ext uri="{FF2B5EF4-FFF2-40B4-BE49-F238E27FC236}">
                      <a16:creationId xmlns:a16="http://schemas.microsoft.com/office/drawing/2014/main" id="{C1A21B1D-9520-1B46-84C1-6CBFBFAAA13E}"/>
                    </a:ext>
                  </a:extLst>
                </p:cNvPr>
                <p:cNvSpPr>
                  <a:spLocks noChangeArrowheads="1"/>
                </p:cNvSpPr>
                <p:nvPr/>
              </p:nvSpPr>
              <p:spPr bwMode="auto">
                <a:xfrm>
                  <a:off x="2844" y="3671"/>
                  <a:ext cx="731" cy="213"/>
                </a:xfrm>
                <a:prstGeom prst="rect">
                  <a:avLst/>
                </a:prstGeom>
                <a:solidFill>
                  <a:schemeClr val="accent1"/>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86034" name="Text Box 66">
                  <a:extLst>
                    <a:ext uri="{FF2B5EF4-FFF2-40B4-BE49-F238E27FC236}">
                      <a16:creationId xmlns:a16="http://schemas.microsoft.com/office/drawing/2014/main" id="{6EB91E46-D9AD-3F46-A3DB-156EC2821713}"/>
                    </a:ext>
                  </a:extLst>
                </p:cNvPr>
                <p:cNvSpPr txBox="1">
                  <a:spLocks noChangeArrowheads="1"/>
                </p:cNvSpPr>
                <p:nvPr/>
              </p:nvSpPr>
              <p:spPr bwMode="auto">
                <a:xfrm>
                  <a:off x="2888" y="3687"/>
                  <a:ext cx="642"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Figure 26.4</a:t>
                  </a:r>
                </a:p>
              </p:txBody>
            </p:sp>
          </p:grpSp>
          <p:grpSp>
            <p:nvGrpSpPr>
              <p:cNvPr id="86023" name="Group 68">
                <a:extLst>
                  <a:ext uri="{FF2B5EF4-FFF2-40B4-BE49-F238E27FC236}">
                    <a16:creationId xmlns:a16="http://schemas.microsoft.com/office/drawing/2014/main" id="{3A7C16A0-F755-AF4A-B458-632D68FAE19D}"/>
                  </a:ext>
                </a:extLst>
              </p:cNvPr>
              <p:cNvGrpSpPr>
                <a:grpSpLocks/>
              </p:cNvGrpSpPr>
              <p:nvPr/>
            </p:nvGrpSpPr>
            <p:grpSpPr bwMode="auto">
              <a:xfrm>
                <a:off x="582" y="3671"/>
                <a:ext cx="1992" cy="213"/>
                <a:chOff x="582" y="3671"/>
                <a:chExt cx="1992" cy="213"/>
              </a:xfrm>
            </p:grpSpPr>
            <p:grpSp>
              <p:nvGrpSpPr>
                <p:cNvPr id="86024" name="Group 69">
                  <a:extLst>
                    <a:ext uri="{FF2B5EF4-FFF2-40B4-BE49-F238E27FC236}">
                      <a16:creationId xmlns:a16="http://schemas.microsoft.com/office/drawing/2014/main" id="{55A15E50-DFC4-3A44-8EF6-66AFF8BEBFA9}"/>
                    </a:ext>
                  </a:extLst>
                </p:cNvPr>
                <p:cNvGrpSpPr>
                  <a:grpSpLocks/>
                </p:cNvGrpSpPr>
                <p:nvPr/>
              </p:nvGrpSpPr>
              <p:grpSpPr bwMode="auto">
                <a:xfrm>
                  <a:off x="582" y="3671"/>
                  <a:ext cx="616" cy="213"/>
                  <a:chOff x="582" y="3671"/>
                  <a:chExt cx="616" cy="213"/>
                </a:xfrm>
              </p:grpSpPr>
              <p:sp>
                <p:nvSpPr>
                  <p:cNvPr id="86031" name="Rectangle 70">
                    <a:extLst>
                      <a:ext uri="{FF2B5EF4-FFF2-40B4-BE49-F238E27FC236}">
                        <a16:creationId xmlns:a16="http://schemas.microsoft.com/office/drawing/2014/main" id="{8FBBDB78-2063-984E-B683-1A978D46C410}"/>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86032" name="Text Box 71">
                    <a:extLst>
                      <a:ext uri="{FF2B5EF4-FFF2-40B4-BE49-F238E27FC236}">
                        <a16:creationId xmlns:a16="http://schemas.microsoft.com/office/drawing/2014/main" id="{519C632C-F9B7-6640-9159-D82926B528D6}"/>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984</a:t>
                    </a:r>
                    <a:endParaRPr lang="en-US" altLang="en-US" sz="1800" baseline="0" dirty="0"/>
                  </a:p>
                </p:txBody>
              </p:sp>
            </p:grpSp>
            <p:grpSp>
              <p:nvGrpSpPr>
                <p:cNvPr id="86025" name="Group 72">
                  <a:extLst>
                    <a:ext uri="{FF2B5EF4-FFF2-40B4-BE49-F238E27FC236}">
                      <a16:creationId xmlns:a16="http://schemas.microsoft.com/office/drawing/2014/main" id="{E6FD419A-4574-F147-8022-2958F9869A77}"/>
                    </a:ext>
                  </a:extLst>
                </p:cNvPr>
                <p:cNvGrpSpPr>
                  <a:grpSpLocks/>
                </p:cNvGrpSpPr>
                <p:nvPr/>
              </p:nvGrpSpPr>
              <p:grpSpPr bwMode="auto">
                <a:xfrm>
                  <a:off x="1265" y="3671"/>
                  <a:ext cx="629" cy="213"/>
                  <a:chOff x="1265" y="3671"/>
                  <a:chExt cx="629" cy="213"/>
                </a:xfrm>
              </p:grpSpPr>
              <p:sp>
                <p:nvSpPr>
                  <p:cNvPr id="86029" name="Rectangle 73">
                    <a:extLst>
                      <a:ext uri="{FF2B5EF4-FFF2-40B4-BE49-F238E27FC236}">
                        <a16:creationId xmlns:a16="http://schemas.microsoft.com/office/drawing/2014/main" id="{93E41217-7FFE-134E-94A1-EA9119F6210C}"/>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86030" name="Text Box 74">
                    <a:extLst>
                      <a:ext uri="{FF2B5EF4-FFF2-40B4-BE49-F238E27FC236}">
                        <a16:creationId xmlns:a16="http://schemas.microsoft.com/office/drawing/2014/main" id="{3C48E7FC-4DC6-1D46-BB15-D327F16DAB33}"/>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1069</a:t>
                    </a:r>
                    <a:endParaRPr lang="en-US" altLang="en-US" sz="1800" baseline="0" dirty="0"/>
                  </a:p>
                </p:txBody>
              </p:sp>
            </p:grpSp>
            <p:grpSp>
              <p:nvGrpSpPr>
                <p:cNvPr id="86026" name="Group 75">
                  <a:extLst>
                    <a:ext uri="{FF2B5EF4-FFF2-40B4-BE49-F238E27FC236}">
                      <a16:creationId xmlns:a16="http://schemas.microsoft.com/office/drawing/2014/main" id="{601E9C15-9640-7043-B98B-3945109F2D69}"/>
                    </a:ext>
                  </a:extLst>
                </p:cNvPr>
                <p:cNvGrpSpPr>
                  <a:grpSpLocks/>
                </p:cNvGrpSpPr>
                <p:nvPr/>
              </p:nvGrpSpPr>
              <p:grpSpPr bwMode="auto">
                <a:xfrm>
                  <a:off x="1955" y="3671"/>
                  <a:ext cx="619" cy="213"/>
                  <a:chOff x="1955" y="3671"/>
                  <a:chExt cx="619" cy="213"/>
                </a:xfrm>
              </p:grpSpPr>
              <p:sp>
                <p:nvSpPr>
                  <p:cNvPr id="86027" name="Rectangle 76">
                    <a:extLst>
                      <a:ext uri="{FF2B5EF4-FFF2-40B4-BE49-F238E27FC236}">
                        <a16:creationId xmlns:a16="http://schemas.microsoft.com/office/drawing/2014/main" id="{D6288430-0515-A241-8EAA-B933747223D0}"/>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86028" name="Text Box 77">
                    <a:extLst>
                      <a:ext uri="{FF2B5EF4-FFF2-40B4-BE49-F238E27FC236}">
                        <a16:creationId xmlns:a16="http://schemas.microsoft.com/office/drawing/2014/main" id="{43BF4531-EDF9-6B45-8124-7C3BBA0B5917}"/>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1022</a:t>
                    </a:r>
                    <a:endParaRPr lang="en-US" altLang="en-US" sz="1800" baseline="0" dirty="0"/>
                  </a:p>
                </p:txBody>
              </p:sp>
            </p:grpSp>
          </p:grpSp>
        </p:grpSp>
      </p:gr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Number Placeholder 5">
            <a:extLst>
              <a:ext uri="{FF2B5EF4-FFF2-40B4-BE49-F238E27FC236}">
                <a16:creationId xmlns:a16="http://schemas.microsoft.com/office/drawing/2014/main" id="{070B3863-4348-C747-9E9A-D174C6126B2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34E1A82-2F79-5244-A147-E51FE9709428}" type="slidenum">
              <a:rPr lang="en-US" altLang="en-US" sz="1400"/>
              <a:pPr>
                <a:spcBef>
                  <a:spcPct val="0"/>
                </a:spcBef>
                <a:buFontTx/>
                <a:buNone/>
              </a:pPr>
              <a:t>37</a:t>
            </a:fld>
            <a:endParaRPr lang="en-US" altLang="en-US" sz="1400" dirty="0"/>
          </a:p>
        </p:txBody>
      </p:sp>
      <p:grpSp>
        <p:nvGrpSpPr>
          <p:cNvPr id="88066" name="Group 75">
            <a:extLst>
              <a:ext uri="{FF2B5EF4-FFF2-40B4-BE49-F238E27FC236}">
                <a16:creationId xmlns:a16="http://schemas.microsoft.com/office/drawing/2014/main" id="{265811F1-15DC-CF4B-8AC3-210680EABB9D}"/>
              </a:ext>
            </a:extLst>
          </p:cNvPr>
          <p:cNvGrpSpPr>
            <a:grpSpLocks/>
          </p:cNvGrpSpPr>
          <p:nvPr/>
        </p:nvGrpSpPr>
        <p:grpSpPr bwMode="auto">
          <a:xfrm>
            <a:off x="458788" y="446088"/>
            <a:ext cx="8229600" cy="5719762"/>
            <a:chOff x="289" y="281"/>
            <a:chExt cx="5184" cy="3603"/>
          </a:xfrm>
        </p:grpSpPr>
        <p:sp>
          <p:nvSpPr>
            <p:cNvPr id="88067" name="Rectangle 2">
              <a:extLst>
                <a:ext uri="{FF2B5EF4-FFF2-40B4-BE49-F238E27FC236}">
                  <a16:creationId xmlns:a16="http://schemas.microsoft.com/office/drawing/2014/main" id="{EDBB4616-3504-6049-987E-FAA9F0FB09D8}"/>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Blood Supply—Summary</a:t>
              </a:r>
            </a:p>
          </p:txBody>
        </p:sp>
        <p:grpSp>
          <p:nvGrpSpPr>
            <p:cNvPr id="88068" name="Group 45">
              <a:extLst>
                <a:ext uri="{FF2B5EF4-FFF2-40B4-BE49-F238E27FC236}">
                  <a16:creationId xmlns:a16="http://schemas.microsoft.com/office/drawing/2014/main" id="{31E1D69F-FD1F-2F46-BFF7-C8BAC1F229CB}"/>
                </a:ext>
              </a:extLst>
            </p:cNvPr>
            <p:cNvGrpSpPr>
              <a:grpSpLocks/>
            </p:cNvGrpSpPr>
            <p:nvPr/>
          </p:nvGrpSpPr>
          <p:grpSpPr bwMode="auto">
            <a:xfrm>
              <a:off x="523" y="954"/>
              <a:ext cx="4774" cy="2354"/>
              <a:chOff x="523" y="954"/>
              <a:chExt cx="4774" cy="2354"/>
            </a:xfrm>
          </p:grpSpPr>
          <p:sp>
            <p:nvSpPr>
              <p:cNvPr id="88083" name="Text Box 3">
                <a:extLst>
                  <a:ext uri="{FF2B5EF4-FFF2-40B4-BE49-F238E27FC236}">
                    <a16:creationId xmlns:a16="http://schemas.microsoft.com/office/drawing/2014/main" id="{57239FD4-ACD6-5B46-A28B-23C9B04454DD}"/>
                  </a:ext>
                </a:extLst>
              </p:cNvPr>
              <p:cNvSpPr txBox="1">
                <a:spLocks noChangeArrowheads="1"/>
              </p:cNvSpPr>
              <p:nvPr/>
            </p:nvSpPr>
            <p:spPr bwMode="auto">
              <a:xfrm>
                <a:off x="523" y="954"/>
                <a:ext cx="4774" cy="2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4025" indent="-454025">
                  <a:defRPr baseline="-25000">
                    <a:solidFill>
                      <a:schemeClr val="tx1"/>
                    </a:solidFill>
                    <a:latin typeface="Arial" panose="020B0604020202020204" pitchFamily="34" charset="0"/>
                  </a:defRPr>
                </a:lvl1pPr>
                <a:lvl2pPr marL="911225" indent="-342900">
                  <a:defRPr baseline="-25000">
                    <a:solidFill>
                      <a:schemeClr val="tx1"/>
                    </a:solidFill>
                    <a:latin typeface="Arial" panose="020B0604020202020204" pitchFamily="34" charset="0"/>
                  </a:defRPr>
                </a:lvl2pPr>
                <a:lvl3pPr marL="1368425" indent="-342900">
                  <a:defRPr baseline="-25000">
                    <a:solidFill>
                      <a:schemeClr val="tx1"/>
                    </a:solidFill>
                    <a:latin typeface="Arial" panose="020B0604020202020204" pitchFamily="34" charset="0"/>
                  </a:defRPr>
                </a:lvl3pPr>
                <a:lvl4pPr marL="1825625" indent="-342900">
                  <a:defRPr baseline="-25000">
                    <a:solidFill>
                      <a:schemeClr val="tx1"/>
                    </a:solidFill>
                    <a:latin typeface="Arial" panose="020B0604020202020204" pitchFamily="34" charset="0"/>
                  </a:defRPr>
                </a:lvl4pPr>
                <a:lvl5pPr marL="2282825" indent="-342900">
                  <a:defRPr baseline="-25000">
                    <a:solidFill>
                      <a:schemeClr val="tx1"/>
                    </a:solidFill>
                    <a:latin typeface="Arial" panose="020B0604020202020204" pitchFamily="34" charset="0"/>
                  </a:defRPr>
                </a:lvl5pPr>
                <a:lvl6pPr marL="2740025" indent="-342900" eaLnBrk="0" fontAlgn="base" hangingPunct="0">
                  <a:spcBef>
                    <a:spcPct val="0"/>
                  </a:spcBef>
                  <a:spcAft>
                    <a:spcPct val="0"/>
                  </a:spcAft>
                  <a:defRPr baseline="-25000">
                    <a:solidFill>
                      <a:schemeClr val="tx1"/>
                    </a:solidFill>
                    <a:latin typeface="Arial" panose="020B0604020202020204" pitchFamily="34" charset="0"/>
                  </a:defRPr>
                </a:lvl6pPr>
                <a:lvl7pPr marL="3197225" indent="-342900" eaLnBrk="0" fontAlgn="base" hangingPunct="0">
                  <a:spcBef>
                    <a:spcPct val="0"/>
                  </a:spcBef>
                  <a:spcAft>
                    <a:spcPct val="0"/>
                  </a:spcAft>
                  <a:defRPr baseline="-25000">
                    <a:solidFill>
                      <a:schemeClr val="tx1"/>
                    </a:solidFill>
                    <a:latin typeface="Arial" panose="020B0604020202020204" pitchFamily="34" charset="0"/>
                  </a:defRPr>
                </a:lvl7pPr>
                <a:lvl8pPr marL="3654425" indent="-342900" eaLnBrk="0" fontAlgn="base" hangingPunct="0">
                  <a:spcBef>
                    <a:spcPct val="0"/>
                  </a:spcBef>
                  <a:spcAft>
                    <a:spcPct val="0"/>
                  </a:spcAft>
                  <a:defRPr baseline="-25000">
                    <a:solidFill>
                      <a:schemeClr val="tx1"/>
                    </a:solidFill>
                    <a:latin typeface="Arial" panose="020B0604020202020204" pitchFamily="34" charset="0"/>
                  </a:defRPr>
                </a:lvl8pPr>
                <a:lvl9pPr marL="4111625" indent="-3429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lnSpc>
                    <a:spcPct val="85000"/>
                  </a:lnSpc>
                  <a:spcAft>
                    <a:spcPct val="10000"/>
                  </a:spcAft>
                  <a:buSzPct val="85000"/>
                  <a:buFont typeface="Arial" panose="020B0604020202020204" pitchFamily="34" charset="0"/>
                  <a:buAutoNum type="arabicPeriod"/>
                </a:pPr>
                <a:r>
                  <a:rPr lang="en-US" altLang="en-US" baseline="0" dirty="0">
                    <a:solidFill>
                      <a:srgbClr val="941100"/>
                    </a:solidFill>
                  </a:rPr>
                  <a:t>Renal artery</a:t>
                </a:r>
              </a:p>
              <a:p>
                <a:pPr eaLnBrk="1" hangingPunct="1">
                  <a:lnSpc>
                    <a:spcPct val="85000"/>
                  </a:lnSpc>
                  <a:spcAft>
                    <a:spcPct val="10000"/>
                  </a:spcAft>
                  <a:buSzPct val="85000"/>
                  <a:buFont typeface="Arial" panose="020B0604020202020204" pitchFamily="34" charset="0"/>
                  <a:buAutoNum type="arabicPeriod"/>
                </a:pPr>
                <a:r>
                  <a:rPr lang="en-US" altLang="en-US" baseline="0" dirty="0">
                    <a:solidFill>
                      <a:srgbClr val="941100"/>
                    </a:solidFill>
                  </a:rPr>
                  <a:t>Segmental arteries</a:t>
                </a:r>
              </a:p>
              <a:p>
                <a:pPr eaLnBrk="1" hangingPunct="1">
                  <a:lnSpc>
                    <a:spcPct val="85000"/>
                  </a:lnSpc>
                  <a:spcAft>
                    <a:spcPct val="10000"/>
                  </a:spcAft>
                  <a:buSzPct val="85000"/>
                  <a:buFont typeface="Arial" panose="020B0604020202020204" pitchFamily="34" charset="0"/>
                  <a:buAutoNum type="arabicPeriod"/>
                </a:pPr>
                <a:r>
                  <a:rPr lang="en-US" altLang="en-US" baseline="0" dirty="0">
                    <a:solidFill>
                      <a:srgbClr val="941100"/>
                    </a:solidFill>
                  </a:rPr>
                  <a:t>Interlobar arteries</a:t>
                </a:r>
              </a:p>
              <a:p>
                <a:pPr eaLnBrk="1" hangingPunct="1">
                  <a:lnSpc>
                    <a:spcPct val="85000"/>
                  </a:lnSpc>
                  <a:spcAft>
                    <a:spcPct val="10000"/>
                  </a:spcAft>
                  <a:buSzPct val="85000"/>
                  <a:buFont typeface="Arial" panose="020B0604020202020204" pitchFamily="34" charset="0"/>
                  <a:buAutoNum type="arabicPeriod"/>
                </a:pPr>
                <a:r>
                  <a:rPr lang="en-US" altLang="en-US" baseline="0" dirty="0">
                    <a:solidFill>
                      <a:srgbClr val="941100"/>
                    </a:solidFill>
                  </a:rPr>
                  <a:t>Arcuate arteries</a:t>
                </a:r>
              </a:p>
              <a:p>
                <a:pPr eaLnBrk="1" hangingPunct="1">
                  <a:lnSpc>
                    <a:spcPct val="85000"/>
                  </a:lnSpc>
                  <a:spcAft>
                    <a:spcPct val="10000"/>
                  </a:spcAft>
                  <a:buSzPct val="85000"/>
                  <a:buFont typeface="Arial" panose="020B0604020202020204" pitchFamily="34" charset="0"/>
                  <a:buAutoNum type="arabicPeriod"/>
                </a:pPr>
                <a:r>
                  <a:rPr lang="en-US" altLang="en-US" baseline="0" dirty="0">
                    <a:solidFill>
                      <a:srgbClr val="941100"/>
                    </a:solidFill>
                  </a:rPr>
                  <a:t>Interlobular arteries</a:t>
                </a:r>
              </a:p>
              <a:p>
                <a:pPr eaLnBrk="1" hangingPunct="1">
                  <a:lnSpc>
                    <a:spcPct val="85000"/>
                  </a:lnSpc>
                  <a:spcAft>
                    <a:spcPct val="10000"/>
                  </a:spcAft>
                  <a:buSzPct val="85000"/>
                  <a:buFont typeface="Arial" panose="020B0604020202020204" pitchFamily="34" charset="0"/>
                  <a:buAutoNum type="arabicPeriod"/>
                </a:pPr>
                <a:r>
                  <a:rPr lang="en-US" altLang="en-US" baseline="0" dirty="0">
                    <a:solidFill>
                      <a:srgbClr val="941100"/>
                    </a:solidFill>
                  </a:rPr>
                  <a:t>Afferent arterioles*</a:t>
                </a:r>
              </a:p>
              <a:p>
                <a:pPr eaLnBrk="1" hangingPunct="1">
                  <a:lnSpc>
                    <a:spcPct val="85000"/>
                  </a:lnSpc>
                  <a:spcAft>
                    <a:spcPct val="10000"/>
                  </a:spcAft>
                  <a:buSzPct val="85000"/>
                  <a:buFont typeface="Arial" panose="020B0604020202020204" pitchFamily="34" charset="0"/>
                  <a:buAutoNum type="arabicPeriod"/>
                </a:pPr>
                <a:r>
                  <a:rPr lang="en-US" altLang="en-US" baseline="0" dirty="0">
                    <a:solidFill>
                      <a:srgbClr val="941100"/>
                    </a:solidFill>
                  </a:rPr>
                  <a:t>Glomerular capillaries*</a:t>
                </a:r>
              </a:p>
              <a:p>
                <a:pPr eaLnBrk="1" hangingPunct="1">
                  <a:lnSpc>
                    <a:spcPct val="85000"/>
                  </a:lnSpc>
                  <a:spcAft>
                    <a:spcPct val="10000"/>
                  </a:spcAft>
                  <a:buSzPct val="85000"/>
                  <a:buFont typeface="Arial" panose="020B0604020202020204" pitchFamily="34" charset="0"/>
                  <a:buAutoNum type="arabicPeriod"/>
                </a:pPr>
                <a:r>
                  <a:rPr lang="en-US" altLang="en-US" baseline="0" dirty="0">
                    <a:solidFill>
                      <a:srgbClr val="941100"/>
                    </a:solidFill>
                  </a:rPr>
                  <a:t>Efferent arterioles*</a:t>
                </a:r>
              </a:p>
              <a:p>
                <a:pPr eaLnBrk="1" hangingPunct="1">
                  <a:lnSpc>
                    <a:spcPct val="85000"/>
                  </a:lnSpc>
                  <a:spcAft>
                    <a:spcPct val="10000"/>
                  </a:spcAft>
                  <a:buSzPct val="85000"/>
                  <a:buFont typeface="Arial" panose="020B0604020202020204" pitchFamily="34" charset="0"/>
                  <a:buAutoNum type="arabicPeriod"/>
                </a:pPr>
                <a:r>
                  <a:rPr lang="en-US" altLang="en-US" baseline="0" dirty="0">
                    <a:solidFill>
                      <a:srgbClr val="7030A0"/>
                    </a:solidFill>
                  </a:rPr>
                  <a:t>Peritubular capillaries*</a:t>
                </a:r>
              </a:p>
              <a:p>
                <a:pPr eaLnBrk="1" hangingPunct="1">
                  <a:lnSpc>
                    <a:spcPct val="85000"/>
                  </a:lnSpc>
                  <a:spcAft>
                    <a:spcPct val="10000"/>
                  </a:spcAft>
                  <a:buSzPct val="85000"/>
                  <a:buFont typeface="Arial" panose="020B0604020202020204" pitchFamily="34" charset="0"/>
                  <a:buAutoNum type="arabicPeriod"/>
                </a:pPr>
                <a:r>
                  <a:rPr lang="en-US" altLang="en-US" baseline="0" dirty="0">
                    <a:solidFill>
                      <a:schemeClr val="accent6"/>
                    </a:solidFill>
                  </a:rPr>
                  <a:t>Peritubular venules</a:t>
                </a:r>
              </a:p>
              <a:p>
                <a:pPr eaLnBrk="1" hangingPunct="1">
                  <a:lnSpc>
                    <a:spcPct val="85000"/>
                  </a:lnSpc>
                  <a:spcAft>
                    <a:spcPct val="10000"/>
                  </a:spcAft>
                  <a:buSzPct val="85000"/>
                  <a:buFont typeface="Arial" panose="020B0604020202020204" pitchFamily="34" charset="0"/>
                  <a:buAutoNum type="arabicPeriod"/>
                </a:pPr>
                <a:r>
                  <a:rPr lang="en-US" altLang="en-US" baseline="0" dirty="0">
                    <a:solidFill>
                      <a:schemeClr val="accent6"/>
                    </a:solidFill>
                  </a:rPr>
                  <a:t>Interlobular veins</a:t>
                </a:r>
              </a:p>
              <a:p>
                <a:pPr eaLnBrk="1" hangingPunct="1">
                  <a:lnSpc>
                    <a:spcPct val="85000"/>
                  </a:lnSpc>
                  <a:spcAft>
                    <a:spcPct val="10000"/>
                  </a:spcAft>
                  <a:buSzPct val="85000"/>
                  <a:buFont typeface="Arial" panose="020B0604020202020204" pitchFamily="34" charset="0"/>
                  <a:buAutoNum type="arabicPeriod"/>
                </a:pPr>
                <a:r>
                  <a:rPr lang="en-US" altLang="en-US" baseline="0" dirty="0">
                    <a:solidFill>
                      <a:schemeClr val="accent6"/>
                    </a:solidFill>
                  </a:rPr>
                  <a:t>Arcuate veins</a:t>
                </a:r>
              </a:p>
              <a:p>
                <a:pPr eaLnBrk="1" hangingPunct="1">
                  <a:lnSpc>
                    <a:spcPct val="85000"/>
                  </a:lnSpc>
                  <a:spcAft>
                    <a:spcPct val="10000"/>
                  </a:spcAft>
                  <a:buSzPct val="85000"/>
                  <a:buFont typeface="Arial" panose="020B0604020202020204" pitchFamily="34" charset="0"/>
                  <a:buAutoNum type="arabicPeriod"/>
                </a:pPr>
                <a:r>
                  <a:rPr lang="en-US" altLang="en-US" baseline="0" dirty="0">
                    <a:solidFill>
                      <a:schemeClr val="accent6"/>
                    </a:solidFill>
                  </a:rPr>
                  <a:t>Interlobar veins</a:t>
                </a:r>
              </a:p>
              <a:p>
                <a:pPr eaLnBrk="1" hangingPunct="1">
                  <a:lnSpc>
                    <a:spcPct val="85000"/>
                  </a:lnSpc>
                  <a:spcAft>
                    <a:spcPct val="10000"/>
                  </a:spcAft>
                  <a:buSzPct val="85000"/>
                  <a:buFont typeface="Arial" panose="020B0604020202020204" pitchFamily="34" charset="0"/>
                  <a:buAutoNum type="arabicPeriod"/>
                </a:pPr>
                <a:r>
                  <a:rPr lang="en-US" altLang="en-US" baseline="0" dirty="0">
                    <a:solidFill>
                      <a:schemeClr val="accent6"/>
                    </a:solidFill>
                  </a:rPr>
                  <a:t>Renal vein</a:t>
                </a:r>
              </a:p>
            </p:txBody>
          </p:sp>
          <p:grpSp>
            <p:nvGrpSpPr>
              <p:cNvPr id="88084" name="Group 39">
                <a:extLst>
                  <a:ext uri="{FF2B5EF4-FFF2-40B4-BE49-F238E27FC236}">
                    <a16:creationId xmlns:a16="http://schemas.microsoft.com/office/drawing/2014/main" id="{933D6F8F-05ED-D847-B155-E046A123F55C}"/>
                  </a:ext>
                </a:extLst>
              </p:cNvPr>
              <p:cNvGrpSpPr>
                <a:grpSpLocks/>
              </p:cNvGrpSpPr>
              <p:nvPr/>
            </p:nvGrpSpPr>
            <p:grpSpPr bwMode="auto">
              <a:xfrm>
                <a:off x="3299" y="1250"/>
                <a:ext cx="1646" cy="775"/>
                <a:chOff x="3515" y="1250"/>
                <a:chExt cx="1646" cy="775"/>
              </a:xfrm>
            </p:grpSpPr>
            <p:sp>
              <p:nvSpPr>
                <p:cNvPr id="88085" name="Text Box 11">
                  <a:extLst>
                    <a:ext uri="{FF2B5EF4-FFF2-40B4-BE49-F238E27FC236}">
                      <a16:creationId xmlns:a16="http://schemas.microsoft.com/office/drawing/2014/main" id="{B607D24D-C10D-2841-9D89-CAA86489424E}"/>
                    </a:ext>
                  </a:extLst>
                </p:cNvPr>
                <p:cNvSpPr txBox="1">
                  <a:spLocks noChangeArrowheads="1"/>
                </p:cNvSpPr>
                <p:nvPr/>
              </p:nvSpPr>
              <p:spPr bwMode="auto">
                <a:xfrm>
                  <a:off x="3614" y="1275"/>
                  <a:ext cx="1451"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aseline="0" dirty="0">
                      <a:solidFill>
                        <a:srgbClr val="941100"/>
                      </a:solidFill>
                    </a:rPr>
                    <a:t>Red—arterial blood</a:t>
                  </a:r>
                </a:p>
                <a:p>
                  <a:pPr algn="ctr" eaLnBrk="1" hangingPunct="1">
                    <a:spcBef>
                      <a:spcPct val="0"/>
                    </a:spcBef>
                    <a:buFontTx/>
                    <a:buNone/>
                  </a:pPr>
                  <a:r>
                    <a:rPr lang="en-US" altLang="en-US" sz="1800" baseline="0" dirty="0">
                      <a:solidFill>
                        <a:srgbClr val="7030A0"/>
                      </a:solidFill>
                    </a:rPr>
                    <a:t>Purple—mixed</a:t>
                  </a:r>
                </a:p>
                <a:p>
                  <a:pPr algn="ctr" eaLnBrk="1" hangingPunct="1">
                    <a:spcBef>
                      <a:spcPct val="0"/>
                    </a:spcBef>
                    <a:buFontTx/>
                    <a:buNone/>
                  </a:pPr>
                  <a:r>
                    <a:rPr lang="en-US" altLang="en-US" sz="1800" baseline="0" dirty="0">
                      <a:solidFill>
                        <a:schemeClr val="accent6"/>
                      </a:solidFill>
                    </a:rPr>
                    <a:t>Blue—venous blood</a:t>
                  </a:r>
                </a:p>
                <a:p>
                  <a:pPr algn="ctr" eaLnBrk="1" hangingPunct="1">
                    <a:spcBef>
                      <a:spcPct val="0"/>
                    </a:spcBef>
                    <a:buFontTx/>
                    <a:buNone/>
                  </a:pPr>
                  <a:endParaRPr lang="en-US" altLang="en-US" sz="1800" baseline="0" dirty="0"/>
                </a:p>
              </p:txBody>
            </p:sp>
            <p:sp>
              <p:nvSpPr>
                <p:cNvPr id="88086" name="Rectangle 14">
                  <a:extLst>
                    <a:ext uri="{FF2B5EF4-FFF2-40B4-BE49-F238E27FC236}">
                      <a16:creationId xmlns:a16="http://schemas.microsoft.com/office/drawing/2014/main" id="{CA94A49C-A29D-5249-9566-E79E9932E10A}"/>
                    </a:ext>
                  </a:extLst>
                </p:cNvPr>
                <p:cNvSpPr>
                  <a:spLocks noChangeArrowheads="1"/>
                </p:cNvSpPr>
                <p:nvPr/>
              </p:nvSpPr>
              <p:spPr bwMode="auto">
                <a:xfrm>
                  <a:off x="3515" y="1250"/>
                  <a:ext cx="1646" cy="636"/>
                </a:xfrm>
                <a:prstGeom prst="rect">
                  <a:avLst/>
                </a:prstGeom>
                <a:noFill/>
                <a:ln w="2540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grpSp>
        </p:grpSp>
        <p:grpSp>
          <p:nvGrpSpPr>
            <p:cNvPr id="88069" name="Group 74">
              <a:extLst>
                <a:ext uri="{FF2B5EF4-FFF2-40B4-BE49-F238E27FC236}">
                  <a16:creationId xmlns:a16="http://schemas.microsoft.com/office/drawing/2014/main" id="{56022E1A-3D15-FB4C-8343-D048FFE9061E}"/>
                </a:ext>
              </a:extLst>
            </p:cNvPr>
            <p:cNvGrpSpPr>
              <a:grpSpLocks/>
            </p:cNvGrpSpPr>
            <p:nvPr/>
          </p:nvGrpSpPr>
          <p:grpSpPr bwMode="auto">
            <a:xfrm>
              <a:off x="582" y="3671"/>
              <a:ext cx="2993" cy="213"/>
              <a:chOff x="582" y="3671"/>
              <a:chExt cx="2993" cy="213"/>
            </a:xfrm>
          </p:grpSpPr>
          <p:grpSp>
            <p:nvGrpSpPr>
              <p:cNvPr id="88070" name="Group 60">
                <a:extLst>
                  <a:ext uri="{FF2B5EF4-FFF2-40B4-BE49-F238E27FC236}">
                    <a16:creationId xmlns:a16="http://schemas.microsoft.com/office/drawing/2014/main" id="{10E64C4E-11AB-F146-BDAD-E64E55BEA1C2}"/>
                  </a:ext>
                </a:extLst>
              </p:cNvPr>
              <p:cNvGrpSpPr>
                <a:grpSpLocks/>
              </p:cNvGrpSpPr>
              <p:nvPr/>
            </p:nvGrpSpPr>
            <p:grpSpPr bwMode="auto">
              <a:xfrm>
                <a:off x="2844" y="3671"/>
                <a:ext cx="731" cy="213"/>
                <a:chOff x="2844" y="3671"/>
                <a:chExt cx="731" cy="213"/>
              </a:xfrm>
            </p:grpSpPr>
            <p:sp>
              <p:nvSpPr>
                <p:cNvPr id="88081" name="Rectangle 61">
                  <a:extLst>
                    <a:ext uri="{FF2B5EF4-FFF2-40B4-BE49-F238E27FC236}">
                      <a16:creationId xmlns:a16="http://schemas.microsoft.com/office/drawing/2014/main" id="{B6E67991-19AF-FC45-B461-C907873498F0}"/>
                    </a:ext>
                  </a:extLst>
                </p:cNvPr>
                <p:cNvSpPr>
                  <a:spLocks noChangeArrowheads="1"/>
                </p:cNvSpPr>
                <p:nvPr/>
              </p:nvSpPr>
              <p:spPr bwMode="auto">
                <a:xfrm>
                  <a:off x="2844" y="3671"/>
                  <a:ext cx="731" cy="213"/>
                </a:xfrm>
                <a:prstGeom prst="rect">
                  <a:avLst/>
                </a:prstGeom>
                <a:solidFill>
                  <a:schemeClr val="accent1"/>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88082" name="Text Box 62">
                  <a:extLst>
                    <a:ext uri="{FF2B5EF4-FFF2-40B4-BE49-F238E27FC236}">
                      <a16:creationId xmlns:a16="http://schemas.microsoft.com/office/drawing/2014/main" id="{2D5151C4-0ABD-144F-AD78-AEC32764E82B}"/>
                    </a:ext>
                  </a:extLst>
                </p:cNvPr>
                <p:cNvSpPr txBox="1">
                  <a:spLocks noChangeArrowheads="1"/>
                </p:cNvSpPr>
                <p:nvPr/>
              </p:nvSpPr>
              <p:spPr bwMode="auto">
                <a:xfrm>
                  <a:off x="2888" y="3687"/>
                  <a:ext cx="642"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Figure 26.4</a:t>
                  </a:r>
                </a:p>
              </p:txBody>
            </p:sp>
          </p:grpSp>
          <p:grpSp>
            <p:nvGrpSpPr>
              <p:cNvPr id="88071" name="Group 64">
                <a:extLst>
                  <a:ext uri="{FF2B5EF4-FFF2-40B4-BE49-F238E27FC236}">
                    <a16:creationId xmlns:a16="http://schemas.microsoft.com/office/drawing/2014/main" id="{83D762E1-C1A6-BE4D-B87F-6B757B95BB0F}"/>
                  </a:ext>
                </a:extLst>
              </p:cNvPr>
              <p:cNvGrpSpPr>
                <a:grpSpLocks/>
              </p:cNvGrpSpPr>
              <p:nvPr/>
            </p:nvGrpSpPr>
            <p:grpSpPr bwMode="auto">
              <a:xfrm>
                <a:off x="582" y="3671"/>
                <a:ext cx="1992" cy="213"/>
                <a:chOff x="582" y="3671"/>
                <a:chExt cx="1992" cy="213"/>
              </a:xfrm>
            </p:grpSpPr>
            <p:grpSp>
              <p:nvGrpSpPr>
                <p:cNvPr id="88072" name="Group 65">
                  <a:extLst>
                    <a:ext uri="{FF2B5EF4-FFF2-40B4-BE49-F238E27FC236}">
                      <a16:creationId xmlns:a16="http://schemas.microsoft.com/office/drawing/2014/main" id="{742FD275-541D-6840-96F1-BBB0C427C80D}"/>
                    </a:ext>
                  </a:extLst>
                </p:cNvPr>
                <p:cNvGrpSpPr>
                  <a:grpSpLocks/>
                </p:cNvGrpSpPr>
                <p:nvPr/>
              </p:nvGrpSpPr>
              <p:grpSpPr bwMode="auto">
                <a:xfrm>
                  <a:off x="582" y="3671"/>
                  <a:ext cx="616" cy="213"/>
                  <a:chOff x="582" y="3671"/>
                  <a:chExt cx="616" cy="213"/>
                </a:xfrm>
              </p:grpSpPr>
              <p:sp>
                <p:nvSpPr>
                  <p:cNvPr id="88079" name="Rectangle 66">
                    <a:extLst>
                      <a:ext uri="{FF2B5EF4-FFF2-40B4-BE49-F238E27FC236}">
                        <a16:creationId xmlns:a16="http://schemas.microsoft.com/office/drawing/2014/main" id="{C8A88128-2C15-8946-BCCE-EB7D781B4C28}"/>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88080" name="Text Box 67">
                    <a:extLst>
                      <a:ext uri="{FF2B5EF4-FFF2-40B4-BE49-F238E27FC236}">
                        <a16:creationId xmlns:a16="http://schemas.microsoft.com/office/drawing/2014/main" id="{A5E6B899-2E1D-BC46-96AE-2BDDDA3C5C5F}"/>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984</a:t>
                    </a:r>
                    <a:endParaRPr lang="en-US" altLang="en-US" sz="1800" baseline="0" dirty="0"/>
                  </a:p>
                </p:txBody>
              </p:sp>
            </p:grpSp>
            <p:grpSp>
              <p:nvGrpSpPr>
                <p:cNvPr id="88073" name="Group 68">
                  <a:extLst>
                    <a:ext uri="{FF2B5EF4-FFF2-40B4-BE49-F238E27FC236}">
                      <a16:creationId xmlns:a16="http://schemas.microsoft.com/office/drawing/2014/main" id="{79ABB270-8DA7-2E40-B3B4-10BE646F4027}"/>
                    </a:ext>
                  </a:extLst>
                </p:cNvPr>
                <p:cNvGrpSpPr>
                  <a:grpSpLocks/>
                </p:cNvGrpSpPr>
                <p:nvPr/>
              </p:nvGrpSpPr>
              <p:grpSpPr bwMode="auto">
                <a:xfrm>
                  <a:off x="1265" y="3671"/>
                  <a:ext cx="629" cy="213"/>
                  <a:chOff x="1265" y="3671"/>
                  <a:chExt cx="629" cy="213"/>
                </a:xfrm>
              </p:grpSpPr>
              <p:sp>
                <p:nvSpPr>
                  <p:cNvPr id="88077" name="Rectangle 69">
                    <a:extLst>
                      <a:ext uri="{FF2B5EF4-FFF2-40B4-BE49-F238E27FC236}">
                        <a16:creationId xmlns:a16="http://schemas.microsoft.com/office/drawing/2014/main" id="{2D8D0954-1F28-DC4B-A222-8C18063A4A30}"/>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88078" name="Text Box 70">
                    <a:extLst>
                      <a:ext uri="{FF2B5EF4-FFF2-40B4-BE49-F238E27FC236}">
                        <a16:creationId xmlns:a16="http://schemas.microsoft.com/office/drawing/2014/main" id="{A6B486E5-86B9-6844-964B-75404BBA218F}"/>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1069</a:t>
                    </a:r>
                    <a:endParaRPr lang="en-US" altLang="en-US" sz="1800" baseline="0" dirty="0"/>
                  </a:p>
                </p:txBody>
              </p:sp>
            </p:grpSp>
            <p:grpSp>
              <p:nvGrpSpPr>
                <p:cNvPr id="88074" name="Group 71">
                  <a:extLst>
                    <a:ext uri="{FF2B5EF4-FFF2-40B4-BE49-F238E27FC236}">
                      <a16:creationId xmlns:a16="http://schemas.microsoft.com/office/drawing/2014/main" id="{76A8FD7D-3294-1A4F-A2CF-201FF4B93978}"/>
                    </a:ext>
                  </a:extLst>
                </p:cNvPr>
                <p:cNvGrpSpPr>
                  <a:grpSpLocks/>
                </p:cNvGrpSpPr>
                <p:nvPr/>
              </p:nvGrpSpPr>
              <p:grpSpPr bwMode="auto">
                <a:xfrm>
                  <a:off x="1955" y="3671"/>
                  <a:ext cx="619" cy="213"/>
                  <a:chOff x="1955" y="3671"/>
                  <a:chExt cx="619" cy="213"/>
                </a:xfrm>
              </p:grpSpPr>
              <p:sp>
                <p:nvSpPr>
                  <p:cNvPr id="88075" name="Rectangle 72">
                    <a:extLst>
                      <a:ext uri="{FF2B5EF4-FFF2-40B4-BE49-F238E27FC236}">
                        <a16:creationId xmlns:a16="http://schemas.microsoft.com/office/drawing/2014/main" id="{F803485D-A03B-224D-A9F8-BD1A11BE0104}"/>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88076" name="Text Box 73">
                    <a:extLst>
                      <a:ext uri="{FF2B5EF4-FFF2-40B4-BE49-F238E27FC236}">
                        <a16:creationId xmlns:a16="http://schemas.microsoft.com/office/drawing/2014/main" id="{7FE25839-D842-5744-8CE9-BC1B2F6F8108}"/>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1022</a:t>
                    </a:r>
                    <a:endParaRPr lang="en-US" altLang="en-US" sz="1800" baseline="0" dirty="0"/>
                  </a:p>
                </p:txBody>
              </p:sp>
            </p:grpSp>
          </p:grpSp>
        </p:grpSp>
      </p:grpSp>
      <p:sp>
        <p:nvSpPr>
          <p:cNvPr id="2" name="TextBox 1">
            <a:extLst>
              <a:ext uri="{FF2B5EF4-FFF2-40B4-BE49-F238E27FC236}">
                <a16:creationId xmlns:a16="http://schemas.microsoft.com/office/drawing/2014/main" id="{B6ADA6D9-9D99-56E3-5B90-FAB23E3F8EF5}"/>
              </a:ext>
            </a:extLst>
          </p:cNvPr>
          <p:cNvSpPr txBox="1"/>
          <p:nvPr/>
        </p:nvSpPr>
        <p:spPr>
          <a:xfrm>
            <a:off x="5138056" y="3298370"/>
            <a:ext cx="2775183" cy="369332"/>
          </a:xfrm>
          <a:prstGeom prst="rect">
            <a:avLst/>
          </a:prstGeom>
          <a:noFill/>
        </p:spPr>
        <p:txBody>
          <a:bodyPr wrap="none" rtlCol="0">
            <a:spAutoFit/>
          </a:bodyPr>
          <a:lstStyle/>
          <a:p>
            <a:r>
              <a:rPr lang="en-US" baseline="0" dirty="0"/>
              <a:t>* What will need to cover.</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Number Placeholder 5">
            <a:extLst>
              <a:ext uri="{FF2B5EF4-FFF2-40B4-BE49-F238E27FC236}">
                <a16:creationId xmlns:a16="http://schemas.microsoft.com/office/drawing/2014/main" id="{A5E17D19-EA22-BE4F-ABF0-43DDD76EF4B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B788288-AAD4-D84A-9EC9-5DB972FFAE7F}" type="slidenum">
              <a:rPr lang="en-US" altLang="en-US" sz="1400"/>
              <a:pPr>
                <a:spcBef>
                  <a:spcPct val="0"/>
                </a:spcBef>
                <a:buFontTx/>
                <a:buNone/>
              </a:pPr>
              <a:t>38</a:t>
            </a:fld>
            <a:endParaRPr lang="en-US" altLang="en-US" sz="1400" dirty="0"/>
          </a:p>
        </p:txBody>
      </p:sp>
      <p:grpSp>
        <p:nvGrpSpPr>
          <p:cNvPr id="90114" name="Group 62">
            <a:extLst>
              <a:ext uri="{FF2B5EF4-FFF2-40B4-BE49-F238E27FC236}">
                <a16:creationId xmlns:a16="http://schemas.microsoft.com/office/drawing/2014/main" id="{93CCC482-9DD0-274C-8314-D6F33A9E12EE}"/>
              </a:ext>
            </a:extLst>
          </p:cNvPr>
          <p:cNvGrpSpPr>
            <a:grpSpLocks/>
          </p:cNvGrpSpPr>
          <p:nvPr/>
        </p:nvGrpSpPr>
        <p:grpSpPr bwMode="auto">
          <a:xfrm>
            <a:off x="458788" y="446088"/>
            <a:ext cx="8229600" cy="5719762"/>
            <a:chOff x="289" y="281"/>
            <a:chExt cx="5184" cy="3603"/>
          </a:xfrm>
        </p:grpSpPr>
        <p:sp>
          <p:nvSpPr>
            <p:cNvPr id="90115" name="Rectangle 2">
              <a:extLst>
                <a:ext uri="{FF2B5EF4-FFF2-40B4-BE49-F238E27FC236}">
                  <a16:creationId xmlns:a16="http://schemas.microsoft.com/office/drawing/2014/main" id="{2313C68B-F1B3-C343-981E-DF0EAA4F1D3C}"/>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Nerve Supply</a:t>
              </a:r>
            </a:p>
          </p:txBody>
        </p:sp>
        <p:grpSp>
          <p:nvGrpSpPr>
            <p:cNvPr id="90116" name="Group 38">
              <a:extLst>
                <a:ext uri="{FF2B5EF4-FFF2-40B4-BE49-F238E27FC236}">
                  <a16:creationId xmlns:a16="http://schemas.microsoft.com/office/drawing/2014/main" id="{C48A10AA-B53F-7E4F-BDFE-87659B58EAC4}"/>
                </a:ext>
              </a:extLst>
            </p:cNvPr>
            <p:cNvGrpSpPr>
              <a:grpSpLocks/>
            </p:cNvGrpSpPr>
            <p:nvPr/>
          </p:nvGrpSpPr>
          <p:grpSpPr bwMode="auto">
            <a:xfrm>
              <a:off x="515" y="970"/>
              <a:ext cx="4822" cy="2383"/>
              <a:chOff x="515" y="970"/>
              <a:chExt cx="4822" cy="2383"/>
            </a:xfrm>
          </p:grpSpPr>
          <p:sp>
            <p:nvSpPr>
              <p:cNvPr id="90127" name="Text Box 3">
                <a:extLst>
                  <a:ext uri="{FF2B5EF4-FFF2-40B4-BE49-F238E27FC236}">
                    <a16:creationId xmlns:a16="http://schemas.microsoft.com/office/drawing/2014/main" id="{48C99DCC-F9DA-B84B-BBF4-A358D2E10718}"/>
                  </a:ext>
                </a:extLst>
              </p:cNvPr>
              <p:cNvSpPr txBox="1">
                <a:spLocks noChangeArrowheads="1"/>
              </p:cNvSpPr>
              <p:nvPr/>
            </p:nvSpPr>
            <p:spPr bwMode="auto">
              <a:xfrm>
                <a:off x="515" y="970"/>
                <a:ext cx="4822" cy="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Many of the renal nerves originate in the renal ganglion, a collection of nuclei (cell bodies of neurons) outside of the central nervous system.</a:t>
                </a:r>
              </a:p>
              <a:p>
                <a:pPr eaLnBrk="1" hangingPunct="1">
                  <a:lnSpc>
                    <a:spcPct val="85000"/>
                  </a:lnSpc>
                  <a:spcBef>
                    <a:spcPct val="0"/>
                  </a:spcBef>
                  <a:spcAft>
                    <a:spcPts val="900"/>
                  </a:spcAft>
                  <a:buSzPct val="80000"/>
                </a:pPr>
                <a:r>
                  <a:rPr lang="en-US" altLang="en-US" sz="1800" baseline="0" dirty="0"/>
                  <a:t>The nerve fibers enter the renal plexus and the kidneys along with the renal arteries.</a:t>
                </a:r>
              </a:p>
              <a:p>
                <a:pPr eaLnBrk="1" hangingPunct="1">
                  <a:lnSpc>
                    <a:spcPct val="85000"/>
                  </a:lnSpc>
                  <a:spcBef>
                    <a:spcPct val="0"/>
                  </a:spcBef>
                  <a:spcAft>
                    <a:spcPts val="900"/>
                  </a:spcAft>
                  <a:buSzPct val="80000"/>
                </a:pPr>
                <a:r>
                  <a:rPr lang="en-US" altLang="en-US" sz="1800" baseline="0" dirty="0"/>
                  <a:t>The renal nerves are part of the sympathetic division of the autonomic nervous system.</a:t>
                </a:r>
              </a:p>
              <a:p>
                <a:pPr eaLnBrk="1" hangingPunct="1">
                  <a:lnSpc>
                    <a:spcPct val="85000"/>
                  </a:lnSpc>
                  <a:spcBef>
                    <a:spcPct val="0"/>
                  </a:spcBef>
                  <a:spcAft>
                    <a:spcPct val="50000"/>
                  </a:spcAft>
                  <a:buSzPct val="80000"/>
                </a:pPr>
                <a:r>
                  <a:rPr lang="en-US" altLang="en-US" sz="1800" baseline="0" dirty="0"/>
                  <a:t>Most are vasomotor (they control the smooth muscles in arterial walls) to regulate blood flow through the afferent and efferent renal arterioles.</a:t>
                </a:r>
              </a:p>
            </p:txBody>
          </p:sp>
          <p:sp>
            <p:nvSpPr>
              <p:cNvPr id="90128" name="Text Box 14">
                <a:extLst>
                  <a:ext uri="{FF2B5EF4-FFF2-40B4-BE49-F238E27FC236}">
                    <a16:creationId xmlns:a16="http://schemas.microsoft.com/office/drawing/2014/main" id="{BBABFC97-4102-F249-98EB-AA129DA0CAFF}"/>
                  </a:ext>
                </a:extLst>
              </p:cNvPr>
              <p:cNvSpPr txBox="1">
                <a:spLocks noChangeArrowheads="1"/>
              </p:cNvSpPr>
              <p:nvPr/>
            </p:nvSpPr>
            <p:spPr bwMode="auto">
              <a:xfrm>
                <a:off x="1506" y="2479"/>
                <a:ext cx="2753" cy="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ts val="1860"/>
                  </a:lnSpc>
                  <a:spcBef>
                    <a:spcPct val="0"/>
                  </a:spcBef>
                  <a:spcAft>
                    <a:spcPts val="0"/>
                  </a:spcAft>
                  <a:buFontTx/>
                  <a:buNone/>
                </a:pPr>
                <a:r>
                  <a:rPr lang="en-US" altLang="en-US" sz="1800" baseline="0" dirty="0">
                    <a:solidFill>
                      <a:srgbClr val="941100"/>
                    </a:solidFill>
                  </a:rPr>
                  <a:t>Plexus = a structure in the form of a network.</a:t>
                </a:r>
              </a:p>
              <a:p>
                <a:pPr algn="ctr" eaLnBrk="1" hangingPunct="1">
                  <a:lnSpc>
                    <a:spcPts val="1860"/>
                  </a:lnSpc>
                  <a:spcBef>
                    <a:spcPts val="600"/>
                  </a:spcBef>
                  <a:spcAft>
                    <a:spcPts val="0"/>
                  </a:spcAft>
                  <a:buFontTx/>
                  <a:buNone/>
                </a:pPr>
                <a:r>
                  <a:rPr lang="en-US" altLang="en-US" sz="1800" baseline="0" dirty="0">
                    <a:solidFill>
                      <a:srgbClr val="941100"/>
                    </a:solidFill>
                  </a:rPr>
                  <a:t>Vasomotor = pertaining to neural control of the constriction and dilation of blood vessels. </a:t>
                </a:r>
              </a:p>
            </p:txBody>
          </p:sp>
        </p:grpSp>
        <p:grpSp>
          <p:nvGrpSpPr>
            <p:cNvPr id="90117" name="Group 52">
              <a:extLst>
                <a:ext uri="{FF2B5EF4-FFF2-40B4-BE49-F238E27FC236}">
                  <a16:creationId xmlns:a16="http://schemas.microsoft.com/office/drawing/2014/main" id="{98EFA1E8-AD97-D847-B83F-23DFA2E2A5CE}"/>
                </a:ext>
              </a:extLst>
            </p:cNvPr>
            <p:cNvGrpSpPr>
              <a:grpSpLocks/>
            </p:cNvGrpSpPr>
            <p:nvPr/>
          </p:nvGrpSpPr>
          <p:grpSpPr bwMode="auto">
            <a:xfrm>
              <a:off x="582" y="3671"/>
              <a:ext cx="1992" cy="213"/>
              <a:chOff x="582" y="3671"/>
              <a:chExt cx="1992" cy="213"/>
            </a:xfrm>
          </p:grpSpPr>
          <p:grpSp>
            <p:nvGrpSpPr>
              <p:cNvPr id="90118" name="Group 53">
                <a:extLst>
                  <a:ext uri="{FF2B5EF4-FFF2-40B4-BE49-F238E27FC236}">
                    <a16:creationId xmlns:a16="http://schemas.microsoft.com/office/drawing/2014/main" id="{3915962D-5F7D-ED48-9587-B8BCBF067C8C}"/>
                  </a:ext>
                </a:extLst>
              </p:cNvPr>
              <p:cNvGrpSpPr>
                <a:grpSpLocks/>
              </p:cNvGrpSpPr>
              <p:nvPr/>
            </p:nvGrpSpPr>
            <p:grpSpPr bwMode="auto">
              <a:xfrm>
                <a:off x="582" y="3671"/>
                <a:ext cx="616" cy="213"/>
                <a:chOff x="582" y="3671"/>
                <a:chExt cx="616" cy="213"/>
              </a:xfrm>
            </p:grpSpPr>
            <p:sp>
              <p:nvSpPr>
                <p:cNvPr id="90125" name="Rectangle 54">
                  <a:extLst>
                    <a:ext uri="{FF2B5EF4-FFF2-40B4-BE49-F238E27FC236}">
                      <a16:creationId xmlns:a16="http://schemas.microsoft.com/office/drawing/2014/main" id="{3557670A-0B10-E04E-B562-580BC21883DB}"/>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90126" name="Text Box 55">
                  <a:extLst>
                    <a:ext uri="{FF2B5EF4-FFF2-40B4-BE49-F238E27FC236}">
                      <a16:creationId xmlns:a16="http://schemas.microsoft.com/office/drawing/2014/main" id="{B8058E81-8B27-DE40-81FF-DE3850454D08}"/>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984</a:t>
                  </a:r>
                  <a:endParaRPr lang="en-US" altLang="en-US" sz="1800" baseline="0" dirty="0"/>
                </a:p>
              </p:txBody>
            </p:sp>
          </p:grpSp>
          <p:grpSp>
            <p:nvGrpSpPr>
              <p:cNvPr id="90119" name="Group 56">
                <a:extLst>
                  <a:ext uri="{FF2B5EF4-FFF2-40B4-BE49-F238E27FC236}">
                    <a16:creationId xmlns:a16="http://schemas.microsoft.com/office/drawing/2014/main" id="{415FB141-48E1-3644-8EBC-7D51177BCA3F}"/>
                  </a:ext>
                </a:extLst>
              </p:cNvPr>
              <p:cNvGrpSpPr>
                <a:grpSpLocks/>
              </p:cNvGrpSpPr>
              <p:nvPr/>
            </p:nvGrpSpPr>
            <p:grpSpPr bwMode="auto">
              <a:xfrm>
                <a:off x="1265" y="3671"/>
                <a:ext cx="629" cy="213"/>
                <a:chOff x="1265" y="3671"/>
                <a:chExt cx="629" cy="213"/>
              </a:xfrm>
            </p:grpSpPr>
            <p:sp>
              <p:nvSpPr>
                <p:cNvPr id="90123" name="Rectangle 57">
                  <a:extLst>
                    <a:ext uri="{FF2B5EF4-FFF2-40B4-BE49-F238E27FC236}">
                      <a16:creationId xmlns:a16="http://schemas.microsoft.com/office/drawing/2014/main" id="{2CBFA6D7-CFDE-DC42-9C83-253740072F52}"/>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90124" name="Text Box 58">
                  <a:extLst>
                    <a:ext uri="{FF2B5EF4-FFF2-40B4-BE49-F238E27FC236}">
                      <a16:creationId xmlns:a16="http://schemas.microsoft.com/office/drawing/2014/main" id="{E6EEA780-83D4-B54B-B3AA-72F44FC07FD5}"/>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1069</a:t>
                  </a:r>
                  <a:endParaRPr lang="en-US" altLang="en-US" sz="1800" baseline="0" dirty="0"/>
                </a:p>
              </p:txBody>
            </p:sp>
          </p:grpSp>
          <p:grpSp>
            <p:nvGrpSpPr>
              <p:cNvPr id="90120" name="Group 59">
                <a:extLst>
                  <a:ext uri="{FF2B5EF4-FFF2-40B4-BE49-F238E27FC236}">
                    <a16:creationId xmlns:a16="http://schemas.microsoft.com/office/drawing/2014/main" id="{BFF8786F-FEB5-4646-8CA8-B1A8466D908A}"/>
                  </a:ext>
                </a:extLst>
              </p:cNvPr>
              <p:cNvGrpSpPr>
                <a:grpSpLocks/>
              </p:cNvGrpSpPr>
              <p:nvPr/>
            </p:nvGrpSpPr>
            <p:grpSpPr bwMode="auto">
              <a:xfrm>
                <a:off x="1955" y="3671"/>
                <a:ext cx="619" cy="213"/>
                <a:chOff x="1955" y="3671"/>
                <a:chExt cx="619" cy="213"/>
              </a:xfrm>
            </p:grpSpPr>
            <p:sp>
              <p:nvSpPr>
                <p:cNvPr id="90121" name="Rectangle 60">
                  <a:extLst>
                    <a:ext uri="{FF2B5EF4-FFF2-40B4-BE49-F238E27FC236}">
                      <a16:creationId xmlns:a16="http://schemas.microsoft.com/office/drawing/2014/main" id="{47B45AB9-961C-C94F-B7C1-2241E39DBC9B}"/>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90122" name="Text Box 61">
                  <a:extLst>
                    <a:ext uri="{FF2B5EF4-FFF2-40B4-BE49-F238E27FC236}">
                      <a16:creationId xmlns:a16="http://schemas.microsoft.com/office/drawing/2014/main" id="{9A4A1AAB-E8FD-0846-9011-6FD10FD3879D}"/>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1022</a:t>
                  </a:r>
                  <a:endParaRPr lang="en-US" altLang="en-US" sz="1800" baseline="0" dirty="0"/>
                </a:p>
              </p:txBody>
            </p:sp>
          </p:grpSp>
        </p:grpSp>
      </p:gr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Number Placeholder 5">
            <a:extLst>
              <a:ext uri="{FF2B5EF4-FFF2-40B4-BE49-F238E27FC236}">
                <a16:creationId xmlns:a16="http://schemas.microsoft.com/office/drawing/2014/main" id="{B2FE03E5-0725-DE4C-9CB0-1592F064D6D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4593E74-32BB-9D42-A2C3-7B97C38ABA73}" type="slidenum">
              <a:rPr lang="en-US" altLang="en-US" sz="1400"/>
              <a:pPr>
                <a:spcBef>
                  <a:spcPct val="0"/>
                </a:spcBef>
                <a:buFontTx/>
                <a:buNone/>
              </a:pPr>
              <a:t>39</a:t>
            </a:fld>
            <a:endParaRPr lang="en-US" altLang="en-US" sz="1400" dirty="0"/>
          </a:p>
        </p:txBody>
      </p:sp>
      <p:grpSp>
        <p:nvGrpSpPr>
          <p:cNvPr id="92162" name="Group 59">
            <a:extLst>
              <a:ext uri="{FF2B5EF4-FFF2-40B4-BE49-F238E27FC236}">
                <a16:creationId xmlns:a16="http://schemas.microsoft.com/office/drawing/2014/main" id="{DFD20EEC-2B65-264F-B6BA-00A9EDF6E27A}"/>
              </a:ext>
            </a:extLst>
          </p:cNvPr>
          <p:cNvGrpSpPr>
            <a:grpSpLocks/>
          </p:cNvGrpSpPr>
          <p:nvPr/>
        </p:nvGrpSpPr>
        <p:grpSpPr bwMode="auto">
          <a:xfrm>
            <a:off x="458788" y="446088"/>
            <a:ext cx="8229600" cy="5719762"/>
            <a:chOff x="289" y="281"/>
            <a:chExt cx="5184" cy="3603"/>
          </a:xfrm>
        </p:grpSpPr>
        <p:sp>
          <p:nvSpPr>
            <p:cNvPr id="92163" name="Rectangle 2">
              <a:extLst>
                <a:ext uri="{FF2B5EF4-FFF2-40B4-BE49-F238E27FC236}">
                  <a16:creationId xmlns:a16="http://schemas.microsoft.com/office/drawing/2014/main" id="{93A42AD0-107C-BD46-9CCB-274EE9BA1C95}"/>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Renal Functions</a:t>
              </a:r>
            </a:p>
          </p:txBody>
        </p:sp>
        <p:sp>
          <p:nvSpPr>
            <p:cNvPr id="92164" name="Text Box 3">
              <a:extLst>
                <a:ext uri="{FF2B5EF4-FFF2-40B4-BE49-F238E27FC236}">
                  <a16:creationId xmlns:a16="http://schemas.microsoft.com/office/drawing/2014/main" id="{0E7C59C5-1A31-D241-92A1-65A76D6944FE}"/>
                </a:ext>
              </a:extLst>
            </p:cNvPr>
            <p:cNvSpPr txBox="1">
              <a:spLocks noChangeArrowheads="1"/>
            </p:cNvSpPr>
            <p:nvPr/>
          </p:nvSpPr>
          <p:spPr bwMode="auto">
            <a:xfrm>
              <a:off x="515" y="970"/>
              <a:ext cx="4897" cy="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The nephrons perform three functions during the production of urine:</a:t>
              </a:r>
            </a:p>
            <a:p>
              <a:pPr lvl="1" eaLnBrk="1" hangingPunct="1">
                <a:lnSpc>
                  <a:spcPct val="85000"/>
                </a:lnSpc>
                <a:spcBef>
                  <a:spcPct val="0"/>
                </a:spcBef>
                <a:spcAft>
                  <a:spcPts val="500"/>
                </a:spcAft>
                <a:buSzPct val="80000"/>
                <a:buFontTx/>
                <a:buChar char="-"/>
              </a:pPr>
              <a:r>
                <a:rPr lang="en-US" altLang="en-US" sz="1800" baseline="0" dirty="0"/>
                <a:t>Glomerular filtration</a:t>
              </a:r>
            </a:p>
            <a:p>
              <a:pPr lvl="1" eaLnBrk="1" hangingPunct="1">
                <a:lnSpc>
                  <a:spcPct val="85000"/>
                </a:lnSpc>
                <a:spcBef>
                  <a:spcPct val="0"/>
                </a:spcBef>
                <a:spcAft>
                  <a:spcPts val="500"/>
                </a:spcAft>
                <a:buSzPct val="80000"/>
                <a:buFontTx/>
                <a:buChar char="-"/>
              </a:pPr>
              <a:r>
                <a:rPr lang="en-US" altLang="en-US" sz="1800" baseline="0" dirty="0"/>
                <a:t>Tubular reabsorption</a:t>
              </a:r>
            </a:p>
            <a:p>
              <a:pPr lvl="1" eaLnBrk="1" hangingPunct="1">
                <a:lnSpc>
                  <a:spcPct val="85000"/>
                </a:lnSpc>
                <a:spcBef>
                  <a:spcPct val="0"/>
                </a:spcBef>
                <a:spcAft>
                  <a:spcPts val="1200"/>
                </a:spcAft>
                <a:buSzPct val="80000"/>
                <a:buFontTx/>
                <a:buChar char="-"/>
              </a:pPr>
              <a:r>
                <a:rPr lang="en-US" altLang="en-US" sz="1800" baseline="0" dirty="0"/>
                <a:t>Tubular secretion</a:t>
              </a:r>
            </a:p>
            <a:p>
              <a:pPr eaLnBrk="1" hangingPunct="1">
                <a:lnSpc>
                  <a:spcPct val="85000"/>
                </a:lnSpc>
                <a:spcBef>
                  <a:spcPts val="0"/>
                </a:spcBef>
                <a:buSzPct val="80000"/>
              </a:pPr>
              <a:r>
                <a:rPr lang="en-US" altLang="en-US" sz="1800" baseline="0" dirty="0"/>
                <a:t>The functions will be covered in the next sections of this lecture module.</a:t>
              </a:r>
            </a:p>
          </p:txBody>
        </p:sp>
        <p:grpSp>
          <p:nvGrpSpPr>
            <p:cNvPr id="92165" name="Group 58">
              <a:extLst>
                <a:ext uri="{FF2B5EF4-FFF2-40B4-BE49-F238E27FC236}">
                  <a16:creationId xmlns:a16="http://schemas.microsoft.com/office/drawing/2014/main" id="{BB8EF096-ACD9-9B45-8063-366AB08AD408}"/>
                </a:ext>
              </a:extLst>
            </p:cNvPr>
            <p:cNvGrpSpPr>
              <a:grpSpLocks/>
            </p:cNvGrpSpPr>
            <p:nvPr/>
          </p:nvGrpSpPr>
          <p:grpSpPr bwMode="auto">
            <a:xfrm>
              <a:off x="582" y="3671"/>
              <a:ext cx="2993" cy="213"/>
              <a:chOff x="582" y="3671"/>
              <a:chExt cx="2993" cy="213"/>
            </a:xfrm>
          </p:grpSpPr>
          <p:grpSp>
            <p:nvGrpSpPr>
              <p:cNvPr id="92166" name="Group 43">
                <a:extLst>
                  <a:ext uri="{FF2B5EF4-FFF2-40B4-BE49-F238E27FC236}">
                    <a16:creationId xmlns:a16="http://schemas.microsoft.com/office/drawing/2014/main" id="{9DB98BD8-A262-FE4E-AAE4-EA038CAD9237}"/>
                  </a:ext>
                </a:extLst>
              </p:cNvPr>
              <p:cNvGrpSpPr>
                <a:grpSpLocks/>
              </p:cNvGrpSpPr>
              <p:nvPr/>
            </p:nvGrpSpPr>
            <p:grpSpPr bwMode="auto">
              <a:xfrm>
                <a:off x="2844" y="3671"/>
                <a:ext cx="731" cy="213"/>
                <a:chOff x="2844" y="3671"/>
                <a:chExt cx="731" cy="213"/>
              </a:xfrm>
            </p:grpSpPr>
            <p:sp>
              <p:nvSpPr>
                <p:cNvPr id="92177" name="Rectangle 44">
                  <a:extLst>
                    <a:ext uri="{FF2B5EF4-FFF2-40B4-BE49-F238E27FC236}">
                      <a16:creationId xmlns:a16="http://schemas.microsoft.com/office/drawing/2014/main" id="{815FB76C-3CDD-1B45-955C-22D754FC7070}"/>
                    </a:ext>
                  </a:extLst>
                </p:cNvPr>
                <p:cNvSpPr>
                  <a:spLocks noChangeArrowheads="1"/>
                </p:cNvSpPr>
                <p:nvPr/>
              </p:nvSpPr>
              <p:spPr bwMode="auto">
                <a:xfrm>
                  <a:off x="2844" y="3671"/>
                  <a:ext cx="731" cy="213"/>
                </a:xfrm>
                <a:prstGeom prst="rect">
                  <a:avLst/>
                </a:prstGeom>
                <a:solidFill>
                  <a:schemeClr val="accent1"/>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92178" name="Text Box 45">
                  <a:extLst>
                    <a:ext uri="{FF2B5EF4-FFF2-40B4-BE49-F238E27FC236}">
                      <a16:creationId xmlns:a16="http://schemas.microsoft.com/office/drawing/2014/main" id="{3CB6262B-1452-3242-8253-D421EABDF47E}"/>
                    </a:ext>
                  </a:extLst>
                </p:cNvPr>
                <p:cNvSpPr txBox="1">
                  <a:spLocks noChangeArrowheads="1"/>
                </p:cNvSpPr>
                <p:nvPr/>
              </p:nvSpPr>
              <p:spPr bwMode="auto">
                <a:xfrm>
                  <a:off x="2888" y="3687"/>
                  <a:ext cx="642"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Figure 26.7</a:t>
                  </a:r>
                </a:p>
              </p:txBody>
            </p:sp>
          </p:grpSp>
          <p:grpSp>
            <p:nvGrpSpPr>
              <p:cNvPr id="92167" name="Group 48">
                <a:extLst>
                  <a:ext uri="{FF2B5EF4-FFF2-40B4-BE49-F238E27FC236}">
                    <a16:creationId xmlns:a16="http://schemas.microsoft.com/office/drawing/2014/main" id="{125297AD-2383-2644-A472-5B629646B9C1}"/>
                  </a:ext>
                </a:extLst>
              </p:cNvPr>
              <p:cNvGrpSpPr>
                <a:grpSpLocks/>
              </p:cNvGrpSpPr>
              <p:nvPr/>
            </p:nvGrpSpPr>
            <p:grpSpPr bwMode="auto">
              <a:xfrm>
                <a:off x="582" y="3671"/>
                <a:ext cx="1992" cy="213"/>
                <a:chOff x="582" y="3671"/>
                <a:chExt cx="1992" cy="213"/>
              </a:xfrm>
            </p:grpSpPr>
            <p:grpSp>
              <p:nvGrpSpPr>
                <p:cNvPr id="92168" name="Group 49">
                  <a:extLst>
                    <a:ext uri="{FF2B5EF4-FFF2-40B4-BE49-F238E27FC236}">
                      <a16:creationId xmlns:a16="http://schemas.microsoft.com/office/drawing/2014/main" id="{DB768F40-93E3-5B4E-886E-6CC9F1FDE70F}"/>
                    </a:ext>
                  </a:extLst>
                </p:cNvPr>
                <p:cNvGrpSpPr>
                  <a:grpSpLocks/>
                </p:cNvGrpSpPr>
                <p:nvPr/>
              </p:nvGrpSpPr>
              <p:grpSpPr bwMode="auto">
                <a:xfrm>
                  <a:off x="582" y="3671"/>
                  <a:ext cx="616" cy="213"/>
                  <a:chOff x="582" y="3671"/>
                  <a:chExt cx="616" cy="213"/>
                </a:xfrm>
              </p:grpSpPr>
              <p:sp>
                <p:nvSpPr>
                  <p:cNvPr id="92175" name="Rectangle 50">
                    <a:extLst>
                      <a:ext uri="{FF2B5EF4-FFF2-40B4-BE49-F238E27FC236}">
                        <a16:creationId xmlns:a16="http://schemas.microsoft.com/office/drawing/2014/main" id="{322A375A-8D42-C042-9D8D-F8216F671EEB}"/>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92176" name="Text Box 51">
                    <a:extLst>
                      <a:ext uri="{FF2B5EF4-FFF2-40B4-BE49-F238E27FC236}">
                        <a16:creationId xmlns:a16="http://schemas.microsoft.com/office/drawing/2014/main" id="{C14D8E95-0392-E94F-9C96-F33651D317F9}"/>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991</a:t>
                    </a:r>
                    <a:endParaRPr lang="en-US" altLang="en-US" sz="1800" baseline="0" dirty="0"/>
                  </a:p>
                </p:txBody>
              </p:sp>
            </p:grpSp>
            <p:grpSp>
              <p:nvGrpSpPr>
                <p:cNvPr id="92169" name="Group 52">
                  <a:extLst>
                    <a:ext uri="{FF2B5EF4-FFF2-40B4-BE49-F238E27FC236}">
                      <a16:creationId xmlns:a16="http://schemas.microsoft.com/office/drawing/2014/main" id="{4FC42ED4-35F2-9B4F-84CF-B60D13ADD355}"/>
                    </a:ext>
                  </a:extLst>
                </p:cNvPr>
                <p:cNvGrpSpPr>
                  <a:grpSpLocks/>
                </p:cNvGrpSpPr>
                <p:nvPr/>
              </p:nvGrpSpPr>
              <p:grpSpPr bwMode="auto">
                <a:xfrm>
                  <a:off x="1265" y="3671"/>
                  <a:ext cx="629" cy="213"/>
                  <a:chOff x="1265" y="3671"/>
                  <a:chExt cx="629" cy="213"/>
                </a:xfrm>
              </p:grpSpPr>
              <p:sp>
                <p:nvSpPr>
                  <p:cNvPr id="92173" name="Rectangle 53">
                    <a:extLst>
                      <a:ext uri="{FF2B5EF4-FFF2-40B4-BE49-F238E27FC236}">
                        <a16:creationId xmlns:a16="http://schemas.microsoft.com/office/drawing/2014/main" id="{E03FDAB3-01A6-A34B-A6B8-BBE78C49FF04}"/>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92174" name="Text Box 54">
                    <a:extLst>
                      <a:ext uri="{FF2B5EF4-FFF2-40B4-BE49-F238E27FC236}">
                        <a16:creationId xmlns:a16="http://schemas.microsoft.com/office/drawing/2014/main" id="{FF1C96F2-866B-CA4D-A594-768B12056FCD}"/>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1076</a:t>
                    </a:r>
                    <a:endParaRPr lang="en-US" altLang="en-US" sz="1800" baseline="0" dirty="0"/>
                  </a:p>
                </p:txBody>
              </p:sp>
            </p:grpSp>
            <p:grpSp>
              <p:nvGrpSpPr>
                <p:cNvPr id="92170" name="Group 55">
                  <a:extLst>
                    <a:ext uri="{FF2B5EF4-FFF2-40B4-BE49-F238E27FC236}">
                      <a16:creationId xmlns:a16="http://schemas.microsoft.com/office/drawing/2014/main" id="{04802D54-4EDC-E946-A0ED-4FB6B538686E}"/>
                    </a:ext>
                  </a:extLst>
                </p:cNvPr>
                <p:cNvGrpSpPr>
                  <a:grpSpLocks/>
                </p:cNvGrpSpPr>
                <p:nvPr/>
              </p:nvGrpSpPr>
              <p:grpSpPr bwMode="auto">
                <a:xfrm>
                  <a:off x="1955" y="3671"/>
                  <a:ext cx="619" cy="213"/>
                  <a:chOff x="1955" y="3671"/>
                  <a:chExt cx="619" cy="213"/>
                </a:xfrm>
              </p:grpSpPr>
              <p:sp>
                <p:nvSpPr>
                  <p:cNvPr id="92171" name="Rectangle 56">
                    <a:extLst>
                      <a:ext uri="{FF2B5EF4-FFF2-40B4-BE49-F238E27FC236}">
                        <a16:creationId xmlns:a16="http://schemas.microsoft.com/office/drawing/2014/main" id="{AC8CEA7E-CE9C-3747-B9AF-7F13DEC2AB41}"/>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92172" name="Text Box 57">
                    <a:extLst>
                      <a:ext uri="{FF2B5EF4-FFF2-40B4-BE49-F238E27FC236}">
                        <a16:creationId xmlns:a16="http://schemas.microsoft.com/office/drawing/2014/main" id="{96DB5B61-EAAE-7E45-921F-DE9567612B5F}"/>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1029</a:t>
                    </a:r>
                    <a:endParaRPr lang="en-US" altLang="en-US" sz="1800" baseline="0" dirty="0"/>
                  </a:p>
                </p:txBody>
              </p:sp>
            </p:grpSp>
          </p:grpSp>
        </p:gr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5">
            <a:extLst>
              <a:ext uri="{FF2B5EF4-FFF2-40B4-BE49-F238E27FC236}">
                <a16:creationId xmlns:a16="http://schemas.microsoft.com/office/drawing/2014/main" id="{C99D1193-3F6D-B34B-9D0E-D63DD210726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824B799-39F3-A041-8ADB-F5BD14C1C68F}" type="slidenum">
              <a:rPr lang="en-US" altLang="en-US" sz="1400"/>
              <a:pPr>
                <a:spcBef>
                  <a:spcPct val="0"/>
                </a:spcBef>
                <a:buFontTx/>
                <a:buNone/>
              </a:pPr>
              <a:t>4</a:t>
            </a:fld>
            <a:endParaRPr lang="en-US" altLang="en-US" sz="1400" dirty="0"/>
          </a:p>
        </p:txBody>
      </p:sp>
      <p:sp>
        <p:nvSpPr>
          <p:cNvPr id="20482" name="Rectangle 2">
            <a:extLst>
              <a:ext uri="{FF2B5EF4-FFF2-40B4-BE49-F238E27FC236}">
                <a16:creationId xmlns:a16="http://schemas.microsoft.com/office/drawing/2014/main" id="{78E24E7D-B5E9-F340-A960-B7C2C66FE540}"/>
              </a:ext>
            </a:extLst>
          </p:cNvPr>
          <p:cNvSpPr>
            <a:spLocks noGrp="1" noChangeArrowheads="1"/>
          </p:cNvSpPr>
          <p:nvPr>
            <p:ph type="body" idx="1"/>
          </p:nvPr>
        </p:nvSpPr>
        <p:spPr>
          <a:xfrm>
            <a:off x="874713" y="898525"/>
            <a:ext cx="7394575" cy="4525963"/>
          </a:xfrm>
        </p:spPr>
        <p:txBody>
          <a:bodyPr/>
          <a:lstStyle/>
          <a:p>
            <a:pPr marL="0" indent="0" eaLnBrk="1" hangingPunct="1"/>
            <a:endParaRPr lang="en-US" altLang="en-US" dirty="0"/>
          </a:p>
          <a:p>
            <a:pPr marL="0" indent="0" eaLnBrk="1" hangingPunct="1"/>
            <a:endParaRPr lang="en-US" altLang="en-US" dirty="0"/>
          </a:p>
          <a:p>
            <a:pPr marL="0" indent="0" algn="ctr" eaLnBrk="1" hangingPunct="1">
              <a:lnSpc>
                <a:spcPct val="85000"/>
              </a:lnSpc>
              <a:buFontTx/>
              <a:buNone/>
            </a:pPr>
            <a:r>
              <a:rPr lang="en-US" altLang="en-US" sz="2800" dirty="0">
                <a:solidFill>
                  <a:srgbClr val="333333"/>
                </a:solidFill>
              </a:rPr>
              <a:t>Overview</a:t>
            </a:r>
            <a:endParaRPr lang="en-US" altLang="en-US" dirty="0"/>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Number Placeholder 5">
            <a:extLst>
              <a:ext uri="{FF2B5EF4-FFF2-40B4-BE49-F238E27FC236}">
                <a16:creationId xmlns:a16="http://schemas.microsoft.com/office/drawing/2014/main" id="{86FBD22D-02BE-1445-97B1-00501CBCB78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C28B526-E8C7-6943-8362-5D2982950120}" type="slidenum">
              <a:rPr lang="en-US" altLang="en-US" sz="1400"/>
              <a:pPr>
                <a:spcBef>
                  <a:spcPct val="0"/>
                </a:spcBef>
                <a:buFontTx/>
                <a:buNone/>
              </a:pPr>
              <a:t>40</a:t>
            </a:fld>
            <a:endParaRPr lang="en-US" altLang="en-US" sz="1400" dirty="0"/>
          </a:p>
        </p:txBody>
      </p:sp>
      <p:sp>
        <p:nvSpPr>
          <p:cNvPr id="94210" name="Rectangle 1026">
            <a:extLst>
              <a:ext uri="{FF2B5EF4-FFF2-40B4-BE49-F238E27FC236}">
                <a16:creationId xmlns:a16="http://schemas.microsoft.com/office/drawing/2014/main" id="{7D2AB8F0-7896-4B4F-82F0-31D20A75B719}"/>
              </a:ext>
            </a:extLst>
          </p:cNvPr>
          <p:cNvSpPr>
            <a:spLocks noGrp="1" noChangeArrowheads="1"/>
          </p:cNvSpPr>
          <p:nvPr>
            <p:ph type="body" idx="1"/>
          </p:nvPr>
        </p:nvSpPr>
        <p:spPr>
          <a:xfrm>
            <a:off x="874713" y="898525"/>
            <a:ext cx="7394575" cy="4525963"/>
          </a:xfrm>
        </p:spPr>
        <p:txBody>
          <a:bodyPr/>
          <a:lstStyle/>
          <a:p>
            <a:pPr marL="0" indent="0" eaLnBrk="1" hangingPunct="1"/>
            <a:endParaRPr lang="en-US" altLang="en-US" dirty="0"/>
          </a:p>
          <a:p>
            <a:pPr marL="0" indent="0" eaLnBrk="1" hangingPunct="1"/>
            <a:endParaRPr lang="en-US" altLang="en-US" dirty="0"/>
          </a:p>
          <a:p>
            <a:pPr marL="0" indent="0" algn="ctr" eaLnBrk="1" hangingPunct="1">
              <a:lnSpc>
                <a:spcPct val="85000"/>
              </a:lnSpc>
              <a:buFontTx/>
              <a:buNone/>
            </a:pPr>
            <a:r>
              <a:rPr lang="en-US" altLang="en-US" sz="2800" dirty="0">
                <a:solidFill>
                  <a:srgbClr val="333333"/>
                </a:solidFill>
              </a:rPr>
              <a:t>Glomerular Filtration</a:t>
            </a:r>
            <a:endParaRPr lang="en-US" altLang="en-US" dirty="0"/>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Number Placeholder 5">
            <a:extLst>
              <a:ext uri="{FF2B5EF4-FFF2-40B4-BE49-F238E27FC236}">
                <a16:creationId xmlns:a16="http://schemas.microsoft.com/office/drawing/2014/main" id="{7C814CBF-21F2-B149-9BC7-A49920C1F88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0796DC3-E3C6-3140-828E-6F4EFBD72F46}" type="slidenum">
              <a:rPr lang="en-US" altLang="en-US" sz="1400"/>
              <a:pPr>
                <a:spcBef>
                  <a:spcPct val="0"/>
                </a:spcBef>
                <a:buFontTx/>
                <a:buNone/>
              </a:pPr>
              <a:t>41</a:t>
            </a:fld>
            <a:endParaRPr lang="en-US" altLang="en-US" sz="1400" dirty="0"/>
          </a:p>
        </p:txBody>
      </p:sp>
      <p:grpSp>
        <p:nvGrpSpPr>
          <p:cNvPr id="96258" name="Group 66">
            <a:extLst>
              <a:ext uri="{FF2B5EF4-FFF2-40B4-BE49-F238E27FC236}">
                <a16:creationId xmlns:a16="http://schemas.microsoft.com/office/drawing/2014/main" id="{4CDCCA25-4B38-724D-993E-1552B00ED113}"/>
              </a:ext>
            </a:extLst>
          </p:cNvPr>
          <p:cNvGrpSpPr>
            <a:grpSpLocks/>
          </p:cNvGrpSpPr>
          <p:nvPr/>
        </p:nvGrpSpPr>
        <p:grpSpPr bwMode="auto">
          <a:xfrm>
            <a:off x="458788" y="446088"/>
            <a:ext cx="8229600" cy="5719762"/>
            <a:chOff x="289" y="281"/>
            <a:chExt cx="5184" cy="3603"/>
          </a:xfrm>
        </p:grpSpPr>
        <p:sp>
          <p:nvSpPr>
            <p:cNvPr id="96259" name="Rectangle 2">
              <a:extLst>
                <a:ext uri="{FF2B5EF4-FFF2-40B4-BE49-F238E27FC236}">
                  <a16:creationId xmlns:a16="http://schemas.microsoft.com/office/drawing/2014/main" id="{5675B7FD-7E9E-C242-AB81-4576B12680EB}"/>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Glomerular Filtration</a:t>
              </a:r>
            </a:p>
          </p:txBody>
        </p:sp>
        <p:sp>
          <p:nvSpPr>
            <p:cNvPr id="96260" name="Text Box 3">
              <a:extLst>
                <a:ext uri="{FF2B5EF4-FFF2-40B4-BE49-F238E27FC236}">
                  <a16:creationId xmlns:a16="http://schemas.microsoft.com/office/drawing/2014/main" id="{DD6B7A3A-ED8A-E84E-AEDD-DA9A54249C30}"/>
                </a:ext>
              </a:extLst>
            </p:cNvPr>
            <p:cNvSpPr txBox="1">
              <a:spLocks noChangeArrowheads="1"/>
            </p:cNvSpPr>
            <p:nvPr/>
          </p:nvSpPr>
          <p:spPr bwMode="auto">
            <a:xfrm>
              <a:off x="515" y="970"/>
              <a:ext cx="4617" cy="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In glomerular filtration, water and the solutes in blood plasma pass:</a:t>
              </a:r>
            </a:p>
            <a:p>
              <a:pPr lvl="1" eaLnBrk="1" hangingPunct="1">
                <a:lnSpc>
                  <a:spcPct val="85000"/>
                </a:lnSpc>
                <a:spcBef>
                  <a:spcPct val="0"/>
                </a:spcBef>
                <a:spcAft>
                  <a:spcPts val="500"/>
                </a:spcAft>
                <a:buSzPct val="80000"/>
                <a:buFontTx/>
                <a:buChar char="-"/>
              </a:pPr>
              <a:r>
                <a:rPr lang="en-US" altLang="en-US" sz="1800" baseline="0" dirty="0"/>
                <a:t>Across the leaky walls of the glomerular capillaries,</a:t>
              </a:r>
            </a:p>
            <a:p>
              <a:pPr lvl="1" eaLnBrk="1" hangingPunct="1">
                <a:lnSpc>
                  <a:spcPct val="85000"/>
                </a:lnSpc>
                <a:spcBef>
                  <a:spcPct val="0"/>
                </a:spcBef>
                <a:spcAft>
                  <a:spcPts val="500"/>
                </a:spcAft>
                <a:buSzPct val="80000"/>
                <a:buFontTx/>
                <a:buChar char="-"/>
              </a:pPr>
              <a:r>
                <a:rPr lang="en-US" altLang="en-US" sz="1800" baseline="0" dirty="0"/>
                <a:t>Into Bowman’s capsule, and</a:t>
              </a:r>
            </a:p>
            <a:p>
              <a:pPr lvl="1" eaLnBrk="1" hangingPunct="1">
                <a:lnSpc>
                  <a:spcPct val="85000"/>
                </a:lnSpc>
                <a:spcBef>
                  <a:spcPct val="0"/>
                </a:spcBef>
                <a:spcAft>
                  <a:spcPct val="70000"/>
                </a:spcAft>
                <a:buSzPct val="80000"/>
                <a:buFontTx/>
                <a:buChar char="-"/>
              </a:pPr>
              <a:r>
                <a:rPr lang="en-US" altLang="en-US" sz="1800" baseline="0" dirty="0"/>
                <a:t>Then into the renal tubule.</a:t>
              </a:r>
            </a:p>
          </p:txBody>
        </p:sp>
        <p:grpSp>
          <p:nvGrpSpPr>
            <p:cNvPr id="96261" name="Group 65">
              <a:extLst>
                <a:ext uri="{FF2B5EF4-FFF2-40B4-BE49-F238E27FC236}">
                  <a16:creationId xmlns:a16="http://schemas.microsoft.com/office/drawing/2014/main" id="{F979C6B6-209C-1F41-A8B8-0407D9F45022}"/>
                </a:ext>
              </a:extLst>
            </p:cNvPr>
            <p:cNvGrpSpPr>
              <a:grpSpLocks/>
            </p:cNvGrpSpPr>
            <p:nvPr/>
          </p:nvGrpSpPr>
          <p:grpSpPr bwMode="auto">
            <a:xfrm>
              <a:off x="582" y="3671"/>
              <a:ext cx="2993" cy="213"/>
              <a:chOff x="582" y="3671"/>
              <a:chExt cx="2993" cy="213"/>
            </a:xfrm>
          </p:grpSpPr>
          <p:grpSp>
            <p:nvGrpSpPr>
              <p:cNvPr id="96262" name="Group 41">
                <a:extLst>
                  <a:ext uri="{FF2B5EF4-FFF2-40B4-BE49-F238E27FC236}">
                    <a16:creationId xmlns:a16="http://schemas.microsoft.com/office/drawing/2014/main" id="{0A7CCB8C-50BC-4C47-A428-05265068B9C3}"/>
                  </a:ext>
                </a:extLst>
              </p:cNvPr>
              <p:cNvGrpSpPr>
                <a:grpSpLocks/>
              </p:cNvGrpSpPr>
              <p:nvPr/>
            </p:nvGrpSpPr>
            <p:grpSpPr bwMode="auto">
              <a:xfrm>
                <a:off x="2844" y="3671"/>
                <a:ext cx="731" cy="213"/>
                <a:chOff x="2844" y="3671"/>
                <a:chExt cx="731" cy="213"/>
              </a:xfrm>
            </p:grpSpPr>
            <p:sp>
              <p:nvSpPr>
                <p:cNvPr id="96273" name="Rectangle 42">
                  <a:extLst>
                    <a:ext uri="{FF2B5EF4-FFF2-40B4-BE49-F238E27FC236}">
                      <a16:creationId xmlns:a16="http://schemas.microsoft.com/office/drawing/2014/main" id="{DA87FAB6-2E0B-DD4C-BCA9-7076CF389C27}"/>
                    </a:ext>
                  </a:extLst>
                </p:cNvPr>
                <p:cNvSpPr>
                  <a:spLocks noChangeArrowheads="1"/>
                </p:cNvSpPr>
                <p:nvPr/>
              </p:nvSpPr>
              <p:spPr bwMode="auto">
                <a:xfrm>
                  <a:off x="2844" y="3671"/>
                  <a:ext cx="731" cy="213"/>
                </a:xfrm>
                <a:prstGeom prst="rect">
                  <a:avLst/>
                </a:prstGeom>
                <a:solidFill>
                  <a:schemeClr val="accent1"/>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96274" name="Text Box 43">
                  <a:extLst>
                    <a:ext uri="{FF2B5EF4-FFF2-40B4-BE49-F238E27FC236}">
                      <a16:creationId xmlns:a16="http://schemas.microsoft.com/office/drawing/2014/main" id="{1933BCEB-2CE1-B749-9CB7-01622D003D3C}"/>
                    </a:ext>
                  </a:extLst>
                </p:cNvPr>
                <p:cNvSpPr txBox="1">
                  <a:spLocks noChangeArrowheads="1"/>
                </p:cNvSpPr>
                <p:nvPr/>
              </p:nvSpPr>
              <p:spPr bwMode="auto">
                <a:xfrm>
                  <a:off x="2888" y="3687"/>
                  <a:ext cx="642"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Figure 26.7</a:t>
                  </a:r>
                </a:p>
              </p:txBody>
            </p:sp>
          </p:grpSp>
          <p:grpSp>
            <p:nvGrpSpPr>
              <p:cNvPr id="96263" name="Group 55">
                <a:extLst>
                  <a:ext uri="{FF2B5EF4-FFF2-40B4-BE49-F238E27FC236}">
                    <a16:creationId xmlns:a16="http://schemas.microsoft.com/office/drawing/2014/main" id="{B24AC3CA-B022-574C-9C73-1D16E6AE5336}"/>
                  </a:ext>
                </a:extLst>
              </p:cNvPr>
              <p:cNvGrpSpPr>
                <a:grpSpLocks/>
              </p:cNvGrpSpPr>
              <p:nvPr/>
            </p:nvGrpSpPr>
            <p:grpSpPr bwMode="auto">
              <a:xfrm>
                <a:off x="582" y="3671"/>
                <a:ext cx="1992" cy="213"/>
                <a:chOff x="582" y="3671"/>
                <a:chExt cx="1992" cy="213"/>
              </a:xfrm>
            </p:grpSpPr>
            <p:grpSp>
              <p:nvGrpSpPr>
                <p:cNvPr id="96264" name="Group 56">
                  <a:extLst>
                    <a:ext uri="{FF2B5EF4-FFF2-40B4-BE49-F238E27FC236}">
                      <a16:creationId xmlns:a16="http://schemas.microsoft.com/office/drawing/2014/main" id="{FD7E2249-3656-BD44-B9B3-4F2EEB341A59}"/>
                    </a:ext>
                  </a:extLst>
                </p:cNvPr>
                <p:cNvGrpSpPr>
                  <a:grpSpLocks/>
                </p:cNvGrpSpPr>
                <p:nvPr/>
              </p:nvGrpSpPr>
              <p:grpSpPr bwMode="auto">
                <a:xfrm>
                  <a:off x="582" y="3671"/>
                  <a:ext cx="616" cy="213"/>
                  <a:chOff x="582" y="3671"/>
                  <a:chExt cx="616" cy="213"/>
                </a:xfrm>
              </p:grpSpPr>
              <p:sp>
                <p:nvSpPr>
                  <p:cNvPr id="96271" name="Rectangle 57">
                    <a:extLst>
                      <a:ext uri="{FF2B5EF4-FFF2-40B4-BE49-F238E27FC236}">
                        <a16:creationId xmlns:a16="http://schemas.microsoft.com/office/drawing/2014/main" id="{0FD4300B-3631-9F41-A0CA-7AF1E1295C2F}"/>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96272" name="Text Box 58">
                    <a:extLst>
                      <a:ext uri="{FF2B5EF4-FFF2-40B4-BE49-F238E27FC236}">
                        <a16:creationId xmlns:a16="http://schemas.microsoft.com/office/drawing/2014/main" id="{10BF7888-A494-B24E-8410-E5853BE60B0D}"/>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ea typeface="ＭＳ Ｐゴシック" panose="020B0600070205080204" pitchFamily="34" charset="-128"/>
                      </a:rPr>
                      <a:t>Page 992</a:t>
                    </a:r>
                    <a:endParaRPr lang="en-US" altLang="en-US" sz="1800" baseline="0" dirty="0">
                      <a:ea typeface="ＭＳ Ｐゴシック" panose="020B0600070205080204" pitchFamily="34" charset="-128"/>
                    </a:endParaRPr>
                  </a:p>
                </p:txBody>
              </p:sp>
            </p:grpSp>
            <p:grpSp>
              <p:nvGrpSpPr>
                <p:cNvPr id="96265" name="Group 59">
                  <a:extLst>
                    <a:ext uri="{FF2B5EF4-FFF2-40B4-BE49-F238E27FC236}">
                      <a16:creationId xmlns:a16="http://schemas.microsoft.com/office/drawing/2014/main" id="{B3F992A4-EBF7-4441-8BDE-D1B0B9D6DBDB}"/>
                    </a:ext>
                  </a:extLst>
                </p:cNvPr>
                <p:cNvGrpSpPr>
                  <a:grpSpLocks/>
                </p:cNvGrpSpPr>
                <p:nvPr/>
              </p:nvGrpSpPr>
              <p:grpSpPr bwMode="auto">
                <a:xfrm>
                  <a:off x="1265" y="3671"/>
                  <a:ext cx="629" cy="213"/>
                  <a:chOff x="1265" y="3671"/>
                  <a:chExt cx="629" cy="213"/>
                </a:xfrm>
              </p:grpSpPr>
              <p:sp>
                <p:nvSpPr>
                  <p:cNvPr id="96269" name="Rectangle 60">
                    <a:extLst>
                      <a:ext uri="{FF2B5EF4-FFF2-40B4-BE49-F238E27FC236}">
                        <a16:creationId xmlns:a16="http://schemas.microsoft.com/office/drawing/2014/main" id="{1A8C177D-47AB-9F47-924D-63A0C41A3C88}"/>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96270" name="Text Box 61">
                    <a:extLst>
                      <a:ext uri="{FF2B5EF4-FFF2-40B4-BE49-F238E27FC236}">
                        <a16:creationId xmlns:a16="http://schemas.microsoft.com/office/drawing/2014/main" id="{D67DE834-4645-0B40-BB51-B7CFDA6F143A}"/>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ea typeface="ＭＳ Ｐゴシック" panose="020B0600070205080204" pitchFamily="34" charset="-128"/>
                      </a:rPr>
                      <a:t>Page 1077</a:t>
                    </a:r>
                    <a:endParaRPr lang="en-US" altLang="en-US" sz="1800" baseline="0" dirty="0">
                      <a:ea typeface="ＭＳ Ｐゴシック" panose="020B0600070205080204" pitchFamily="34" charset="-128"/>
                    </a:endParaRPr>
                  </a:p>
                </p:txBody>
              </p:sp>
            </p:grpSp>
            <p:grpSp>
              <p:nvGrpSpPr>
                <p:cNvPr id="96266" name="Group 62">
                  <a:extLst>
                    <a:ext uri="{FF2B5EF4-FFF2-40B4-BE49-F238E27FC236}">
                      <a16:creationId xmlns:a16="http://schemas.microsoft.com/office/drawing/2014/main" id="{A18E72B0-5134-E548-B1B1-37768CD1B767}"/>
                    </a:ext>
                  </a:extLst>
                </p:cNvPr>
                <p:cNvGrpSpPr>
                  <a:grpSpLocks/>
                </p:cNvGrpSpPr>
                <p:nvPr/>
              </p:nvGrpSpPr>
              <p:grpSpPr bwMode="auto">
                <a:xfrm>
                  <a:off x="1955" y="3671"/>
                  <a:ext cx="619" cy="213"/>
                  <a:chOff x="1955" y="3671"/>
                  <a:chExt cx="619" cy="213"/>
                </a:xfrm>
              </p:grpSpPr>
              <p:sp>
                <p:nvSpPr>
                  <p:cNvPr id="96267" name="Rectangle 63">
                    <a:extLst>
                      <a:ext uri="{FF2B5EF4-FFF2-40B4-BE49-F238E27FC236}">
                        <a16:creationId xmlns:a16="http://schemas.microsoft.com/office/drawing/2014/main" id="{769736A4-4AEA-224F-BFDA-F91BE227E80B}"/>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96268" name="Text Box 64">
                    <a:extLst>
                      <a:ext uri="{FF2B5EF4-FFF2-40B4-BE49-F238E27FC236}">
                        <a16:creationId xmlns:a16="http://schemas.microsoft.com/office/drawing/2014/main" id="{FF244F45-3892-8F44-899B-74C1CCD46BCD}"/>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ea typeface="ＭＳ Ｐゴシック" panose="020B0600070205080204" pitchFamily="34" charset="-128"/>
                      </a:rPr>
                      <a:t>Page 1030</a:t>
                    </a:r>
                    <a:endParaRPr lang="en-US" altLang="en-US" sz="1800" baseline="0" dirty="0">
                      <a:ea typeface="ＭＳ Ｐゴシック" panose="020B0600070205080204" pitchFamily="34" charset="-128"/>
                    </a:endParaRPr>
                  </a:p>
                </p:txBody>
              </p:sp>
            </p:grpSp>
          </p:grpSp>
        </p:grpSp>
      </p:gr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Number Placeholder 5">
            <a:extLst>
              <a:ext uri="{FF2B5EF4-FFF2-40B4-BE49-F238E27FC236}">
                <a16:creationId xmlns:a16="http://schemas.microsoft.com/office/drawing/2014/main" id="{1F5DC4D4-0141-634F-8D5D-B28D8559832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72D1F97-C333-634D-B68C-E5904BB4EEF5}" type="slidenum">
              <a:rPr lang="en-US" altLang="en-US" sz="1400"/>
              <a:pPr>
                <a:spcBef>
                  <a:spcPct val="0"/>
                </a:spcBef>
                <a:buFontTx/>
                <a:buNone/>
              </a:pPr>
              <a:t>42</a:t>
            </a:fld>
            <a:endParaRPr lang="en-US" altLang="en-US" sz="1400" dirty="0"/>
          </a:p>
        </p:txBody>
      </p:sp>
      <p:grpSp>
        <p:nvGrpSpPr>
          <p:cNvPr id="98306" name="Group 52">
            <a:extLst>
              <a:ext uri="{FF2B5EF4-FFF2-40B4-BE49-F238E27FC236}">
                <a16:creationId xmlns:a16="http://schemas.microsoft.com/office/drawing/2014/main" id="{E47BF7A7-8E25-B349-95B9-EBB210C781C5}"/>
              </a:ext>
            </a:extLst>
          </p:cNvPr>
          <p:cNvGrpSpPr>
            <a:grpSpLocks/>
          </p:cNvGrpSpPr>
          <p:nvPr/>
        </p:nvGrpSpPr>
        <p:grpSpPr bwMode="auto">
          <a:xfrm>
            <a:off x="458788" y="446088"/>
            <a:ext cx="8229600" cy="5719762"/>
            <a:chOff x="289" y="281"/>
            <a:chExt cx="5184" cy="3603"/>
          </a:xfrm>
        </p:grpSpPr>
        <p:sp>
          <p:nvSpPr>
            <p:cNvPr id="98307" name="Rectangle 2">
              <a:extLst>
                <a:ext uri="{FF2B5EF4-FFF2-40B4-BE49-F238E27FC236}">
                  <a16:creationId xmlns:a16="http://schemas.microsoft.com/office/drawing/2014/main" id="{CEBBAF4A-4B9D-9F41-B7DF-C091BE4FE768}"/>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Glomerular Filtration </a:t>
              </a:r>
              <a:r>
                <a:rPr lang="en-US" altLang="en-US" sz="2200" baseline="0" dirty="0">
                  <a:solidFill>
                    <a:srgbClr val="333333"/>
                  </a:solidFill>
                </a:rPr>
                <a:t>(continued)</a:t>
              </a:r>
              <a:endParaRPr lang="en-US" altLang="en-US" sz="2800" baseline="0" dirty="0">
                <a:solidFill>
                  <a:srgbClr val="333333"/>
                </a:solidFill>
              </a:endParaRPr>
            </a:p>
          </p:txBody>
        </p:sp>
        <p:sp>
          <p:nvSpPr>
            <p:cNvPr id="98308" name="Text Box 3">
              <a:extLst>
                <a:ext uri="{FF2B5EF4-FFF2-40B4-BE49-F238E27FC236}">
                  <a16:creationId xmlns:a16="http://schemas.microsoft.com/office/drawing/2014/main" id="{E95BE7B7-E370-574C-9577-4842C7ABC441}"/>
                </a:ext>
              </a:extLst>
            </p:cNvPr>
            <p:cNvSpPr txBox="1">
              <a:spLocks noChangeArrowheads="1"/>
            </p:cNvSpPr>
            <p:nvPr/>
          </p:nvSpPr>
          <p:spPr bwMode="auto">
            <a:xfrm>
              <a:off x="515" y="970"/>
              <a:ext cx="4646" cy="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The percentage of blood plasma in afferent arterioles that filters into Bowman’s capsules is called the filtration fraction.</a:t>
              </a:r>
            </a:p>
            <a:p>
              <a:pPr eaLnBrk="1" hangingPunct="1">
                <a:lnSpc>
                  <a:spcPct val="85000"/>
                </a:lnSpc>
                <a:spcBef>
                  <a:spcPct val="0"/>
                </a:spcBef>
                <a:spcAft>
                  <a:spcPct val="50000"/>
                </a:spcAft>
                <a:buSzPct val="80000"/>
              </a:pPr>
              <a:r>
                <a:rPr lang="en-US" altLang="en-US" sz="1800" baseline="0" dirty="0"/>
                <a:t>The fraction normally ranges between 16 and 20 percent, although it can vary considerably in health and disease.</a:t>
              </a:r>
            </a:p>
          </p:txBody>
        </p:sp>
        <p:grpSp>
          <p:nvGrpSpPr>
            <p:cNvPr id="98309" name="Group 41">
              <a:extLst>
                <a:ext uri="{FF2B5EF4-FFF2-40B4-BE49-F238E27FC236}">
                  <a16:creationId xmlns:a16="http://schemas.microsoft.com/office/drawing/2014/main" id="{4ABF21E4-FFC4-0749-9D71-A862C3AD9DED}"/>
                </a:ext>
              </a:extLst>
            </p:cNvPr>
            <p:cNvGrpSpPr>
              <a:grpSpLocks/>
            </p:cNvGrpSpPr>
            <p:nvPr/>
          </p:nvGrpSpPr>
          <p:grpSpPr bwMode="auto">
            <a:xfrm>
              <a:off x="582" y="3671"/>
              <a:ext cx="1992" cy="213"/>
              <a:chOff x="582" y="3671"/>
              <a:chExt cx="1992" cy="213"/>
            </a:xfrm>
          </p:grpSpPr>
          <p:grpSp>
            <p:nvGrpSpPr>
              <p:cNvPr id="98310" name="Group 42">
                <a:extLst>
                  <a:ext uri="{FF2B5EF4-FFF2-40B4-BE49-F238E27FC236}">
                    <a16:creationId xmlns:a16="http://schemas.microsoft.com/office/drawing/2014/main" id="{80C83DEE-9759-7E4B-B080-33D8589F24ED}"/>
                  </a:ext>
                </a:extLst>
              </p:cNvPr>
              <p:cNvGrpSpPr>
                <a:grpSpLocks/>
              </p:cNvGrpSpPr>
              <p:nvPr/>
            </p:nvGrpSpPr>
            <p:grpSpPr bwMode="auto">
              <a:xfrm>
                <a:off x="582" y="3671"/>
                <a:ext cx="616" cy="213"/>
                <a:chOff x="582" y="3671"/>
                <a:chExt cx="616" cy="213"/>
              </a:xfrm>
            </p:grpSpPr>
            <p:sp>
              <p:nvSpPr>
                <p:cNvPr id="98317" name="Rectangle 43">
                  <a:extLst>
                    <a:ext uri="{FF2B5EF4-FFF2-40B4-BE49-F238E27FC236}">
                      <a16:creationId xmlns:a16="http://schemas.microsoft.com/office/drawing/2014/main" id="{6A0DE386-BEB7-7145-9353-4E61F8A6684D}"/>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98318" name="Text Box 44">
                  <a:extLst>
                    <a:ext uri="{FF2B5EF4-FFF2-40B4-BE49-F238E27FC236}">
                      <a16:creationId xmlns:a16="http://schemas.microsoft.com/office/drawing/2014/main" id="{23ACD2B7-B1A4-E044-88D5-380C5158B699}"/>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992</a:t>
                  </a:r>
                  <a:endParaRPr lang="en-US" altLang="en-US" sz="1800" baseline="0" dirty="0"/>
                </a:p>
              </p:txBody>
            </p:sp>
          </p:grpSp>
          <p:grpSp>
            <p:nvGrpSpPr>
              <p:cNvPr id="98311" name="Group 45">
                <a:extLst>
                  <a:ext uri="{FF2B5EF4-FFF2-40B4-BE49-F238E27FC236}">
                    <a16:creationId xmlns:a16="http://schemas.microsoft.com/office/drawing/2014/main" id="{6DF61D86-A4C8-9C47-B428-8D9BA06D498C}"/>
                  </a:ext>
                </a:extLst>
              </p:cNvPr>
              <p:cNvGrpSpPr>
                <a:grpSpLocks/>
              </p:cNvGrpSpPr>
              <p:nvPr/>
            </p:nvGrpSpPr>
            <p:grpSpPr bwMode="auto">
              <a:xfrm>
                <a:off x="1265" y="3671"/>
                <a:ext cx="629" cy="213"/>
                <a:chOff x="1265" y="3671"/>
                <a:chExt cx="629" cy="213"/>
              </a:xfrm>
            </p:grpSpPr>
            <p:sp>
              <p:nvSpPr>
                <p:cNvPr id="98315" name="Rectangle 46">
                  <a:extLst>
                    <a:ext uri="{FF2B5EF4-FFF2-40B4-BE49-F238E27FC236}">
                      <a16:creationId xmlns:a16="http://schemas.microsoft.com/office/drawing/2014/main" id="{5AADBD4C-A5EE-864E-89EB-937E03914E9D}"/>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98316" name="Text Box 47">
                  <a:extLst>
                    <a:ext uri="{FF2B5EF4-FFF2-40B4-BE49-F238E27FC236}">
                      <a16:creationId xmlns:a16="http://schemas.microsoft.com/office/drawing/2014/main" id="{B41C6600-686F-D143-8671-5258DAF43FE5}"/>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1077</a:t>
                  </a:r>
                  <a:endParaRPr lang="en-US" altLang="en-US" sz="1800" baseline="0" dirty="0"/>
                </a:p>
              </p:txBody>
            </p:sp>
          </p:grpSp>
          <p:grpSp>
            <p:nvGrpSpPr>
              <p:cNvPr id="98312" name="Group 48">
                <a:extLst>
                  <a:ext uri="{FF2B5EF4-FFF2-40B4-BE49-F238E27FC236}">
                    <a16:creationId xmlns:a16="http://schemas.microsoft.com/office/drawing/2014/main" id="{249E4495-4974-6A42-A28A-24AFEEF9B75E}"/>
                  </a:ext>
                </a:extLst>
              </p:cNvPr>
              <p:cNvGrpSpPr>
                <a:grpSpLocks/>
              </p:cNvGrpSpPr>
              <p:nvPr/>
            </p:nvGrpSpPr>
            <p:grpSpPr bwMode="auto">
              <a:xfrm>
                <a:off x="1955" y="3671"/>
                <a:ext cx="619" cy="213"/>
                <a:chOff x="1955" y="3671"/>
                <a:chExt cx="619" cy="213"/>
              </a:xfrm>
            </p:grpSpPr>
            <p:sp>
              <p:nvSpPr>
                <p:cNvPr id="98313" name="Rectangle 49">
                  <a:extLst>
                    <a:ext uri="{FF2B5EF4-FFF2-40B4-BE49-F238E27FC236}">
                      <a16:creationId xmlns:a16="http://schemas.microsoft.com/office/drawing/2014/main" id="{74F56422-EF40-DD41-A2B6-552929EBE137}"/>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98314" name="Text Box 50">
                  <a:extLst>
                    <a:ext uri="{FF2B5EF4-FFF2-40B4-BE49-F238E27FC236}">
                      <a16:creationId xmlns:a16="http://schemas.microsoft.com/office/drawing/2014/main" id="{A50EDFE3-8CD7-884E-8716-836703D11A12}"/>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1030</a:t>
                  </a:r>
                  <a:endParaRPr lang="en-US" altLang="en-US" sz="1800" baseline="0" dirty="0"/>
                </a:p>
              </p:txBody>
            </p:sp>
          </p:grpSp>
        </p:grpSp>
      </p:gr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Number Placeholder 5">
            <a:extLst>
              <a:ext uri="{FF2B5EF4-FFF2-40B4-BE49-F238E27FC236}">
                <a16:creationId xmlns:a16="http://schemas.microsoft.com/office/drawing/2014/main" id="{B5AF7135-8C42-1D4F-89D4-1827AFDE09B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D231521-E187-5549-A8F7-BF17D207BDC3}" type="slidenum">
              <a:rPr lang="en-US" altLang="en-US" sz="1400"/>
              <a:pPr>
                <a:spcBef>
                  <a:spcPct val="0"/>
                </a:spcBef>
                <a:buFontTx/>
                <a:buNone/>
              </a:pPr>
              <a:t>43</a:t>
            </a:fld>
            <a:endParaRPr lang="en-US" altLang="en-US" sz="1400" dirty="0"/>
          </a:p>
        </p:txBody>
      </p:sp>
      <p:grpSp>
        <p:nvGrpSpPr>
          <p:cNvPr id="100354" name="Group 19">
            <a:extLst>
              <a:ext uri="{FF2B5EF4-FFF2-40B4-BE49-F238E27FC236}">
                <a16:creationId xmlns:a16="http://schemas.microsoft.com/office/drawing/2014/main" id="{C0B7B58D-F5BA-7B4E-B53E-AF0390DBD335}"/>
              </a:ext>
            </a:extLst>
          </p:cNvPr>
          <p:cNvGrpSpPr>
            <a:grpSpLocks/>
          </p:cNvGrpSpPr>
          <p:nvPr/>
        </p:nvGrpSpPr>
        <p:grpSpPr bwMode="auto">
          <a:xfrm>
            <a:off x="458788" y="446088"/>
            <a:ext cx="8229600" cy="5719762"/>
            <a:chOff x="289" y="281"/>
            <a:chExt cx="5184" cy="3603"/>
          </a:xfrm>
        </p:grpSpPr>
        <p:sp>
          <p:nvSpPr>
            <p:cNvPr id="100355" name="Rectangle 2">
              <a:extLst>
                <a:ext uri="{FF2B5EF4-FFF2-40B4-BE49-F238E27FC236}">
                  <a16:creationId xmlns:a16="http://schemas.microsoft.com/office/drawing/2014/main" id="{571939BB-FEC4-1C4F-AF82-D7F5C5EDB8F5}"/>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Glomerular Filtration </a:t>
              </a:r>
              <a:r>
                <a:rPr lang="en-US" altLang="en-US" sz="2200" baseline="0" dirty="0">
                  <a:solidFill>
                    <a:srgbClr val="333333"/>
                  </a:solidFill>
                </a:rPr>
                <a:t>(continued)</a:t>
              </a:r>
              <a:endParaRPr lang="en-US" altLang="en-US" sz="2800" baseline="0" dirty="0">
                <a:solidFill>
                  <a:srgbClr val="333333"/>
                </a:solidFill>
              </a:endParaRPr>
            </a:p>
          </p:txBody>
        </p:sp>
        <p:grpSp>
          <p:nvGrpSpPr>
            <p:cNvPr id="100356" name="Group 48">
              <a:extLst>
                <a:ext uri="{FF2B5EF4-FFF2-40B4-BE49-F238E27FC236}">
                  <a16:creationId xmlns:a16="http://schemas.microsoft.com/office/drawing/2014/main" id="{395CB2A5-9A3E-CC4D-B8D5-F60034EA35E5}"/>
                </a:ext>
              </a:extLst>
            </p:cNvPr>
            <p:cNvGrpSpPr>
              <a:grpSpLocks/>
            </p:cNvGrpSpPr>
            <p:nvPr/>
          </p:nvGrpSpPr>
          <p:grpSpPr bwMode="auto">
            <a:xfrm>
              <a:off x="582" y="3671"/>
              <a:ext cx="1992" cy="213"/>
              <a:chOff x="582" y="3671"/>
              <a:chExt cx="1992" cy="213"/>
            </a:xfrm>
          </p:grpSpPr>
          <p:grpSp>
            <p:nvGrpSpPr>
              <p:cNvPr id="100360" name="Group 49">
                <a:extLst>
                  <a:ext uri="{FF2B5EF4-FFF2-40B4-BE49-F238E27FC236}">
                    <a16:creationId xmlns:a16="http://schemas.microsoft.com/office/drawing/2014/main" id="{A5DB5CA3-2AAA-0347-B08E-1FE386949C8D}"/>
                  </a:ext>
                </a:extLst>
              </p:cNvPr>
              <p:cNvGrpSpPr>
                <a:grpSpLocks/>
              </p:cNvGrpSpPr>
              <p:nvPr/>
            </p:nvGrpSpPr>
            <p:grpSpPr bwMode="auto">
              <a:xfrm>
                <a:off x="582" y="3671"/>
                <a:ext cx="616" cy="213"/>
                <a:chOff x="582" y="3671"/>
                <a:chExt cx="616" cy="213"/>
              </a:xfrm>
            </p:grpSpPr>
            <p:sp>
              <p:nvSpPr>
                <p:cNvPr id="100367" name="Rectangle 50">
                  <a:extLst>
                    <a:ext uri="{FF2B5EF4-FFF2-40B4-BE49-F238E27FC236}">
                      <a16:creationId xmlns:a16="http://schemas.microsoft.com/office/drawing/2014/main" id="{A93797D8-5D59-3245-AAE2-2801DCBB9DCE}"/>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00368" name="Text Box 51">
                  <a:extLst>
                    <a:ext uri="{FF2B5EF4-FFF2-40B4-BE49-F238E27FC236}">
                      <a16:creationId xmlns:a16="http://schemas.microsoft.com/office/drawing/2014/main" id="{7DFF768F-F803-BB4B-B74A-F5B881CD017C}"/>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992</a:t>
                  </a:r>
                  <a:endParaRPr lang="en-US" altLang="en-US" sz="1800" baseline="0" dirty="0"/>
                </a:p>
              </p:txBody>
            </p:sp>
          </p:grpSp>
          <p:grpSp>
            <p:nvGrpSpPr>
              <p:cNvPr id="100361" name="Group 52">
                <a:extLst>
                  <a:ext uri="{FF2B5EF4-FFF2-40B4-BE49-F238E27FC236}">
                    <a16:creationId xmlns:a16="http://schemas.microsoft.com/office/drawing/2014/main" id="{06F98E45-E68D-EC44-A88B-B7CAD413726C}"/>
                  </a:ext>
                </a:extLst>
              </p:cNvPr>
              <p:cNvGrpSpPr>
                <a:grpSpLocks/>
              </p:cNvGrpSpPr>
              <p:nvPr/>
            </p:nvGrpSpPr>
            <p:grpSpPr bwMode="auto">
              <a:xfrm>
                <a:off x="1265" y="3671"/>
                <a:ext cx="629" cy="213"/>
                <a:chOff x="1265" y="3671"/>
                <a:chExt cx="629" cy="213"/>
              </a:xfrm>
            </p:grpSpPr>
            <p:sp>
              <p:nvSpPr>
                <p:cNvPr id="100365" name="Rectangle 53">
                  <a:extLst>
                    <a:ext uri="{FF2B5EF4-FFF2-40B4-BE49-F238E27FC236}">
                      <a16:creationId xmlns:a16="http://schemas.microsoft.com/office/drawing/2014/main" id="{62CE2E95-4676-8E46-B02A-5172D9DB7F13}"/>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00366" name="Text Box 54">
                  <a:extLst>
                    <a:ext uri="{FF2B5EF4-FFF2-40B4-BE49-F238E27FC236}">
                      <a16:creationId xmlns:a16="http://schemas.microsoft.com/office/drawing/2014/main" id="{779E7924-4287-1345-B23D-35A94920F69D}"/>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1077</a:t>
                  </a:r>
                  <a:endParaRPr lang="en-US" altLang="en-US" sz="1800" baseline="0" dirty="0"/>
                </a:p>
              </p:txBody>
            </p:sp>
          </p:grpSp>
          <p:grpSp>
            <p:nvGrpSpPr>
              <p:cNvPr id="100362" name="Group 55">
                <a:extLst>
                  <a:ext uri="{FF2B5EF4-FFF2-40B4-BE49-F238E27FC236}">
                    <a16:creationId xmlns:a16="http://schemas.microsoft.com/office/drawing/2014/main" id="{9D6F519A-FA5C-184E-A2C7-1FA7FE5B2C37}"/>
                  </a:ext>
                </a:extLst>
              </p:cNvPr>
              <p:cNvGrpSpPr>
                <a:grpSpLocks/>
              </p:cNvGrpSpPr>
              <p:nvPr/>
            </p:nvGrpSpPr>
            <p:grpSpPr bwMode="auto">
              <a:xfrm>
                <a:off x="1955" y="3671"/>
                <a:ext cx="619" cy="213"/>
                <a:chOff x="1955" y="3671"/>
                <a:chExt cx="619" cy="213"/>
              </a:xfrm>
            </p:grpSpPr>
            <p:sp>
              <p:nvSpPr>
                <p:cNvPr id="100363" name="Rectangle 56">
                  <a:extLst>
                    <a:ext uri="{FF2B5EF4-FFF2-40B4-BE49-F238E27FC236}">
                      <a16:creationId xmlns:a16="http://schemas.microsoft.com/office/drawing/2014/main" id="{9F49C591-ED0B-0948-A8CE-640870C869C2}"/>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00364" name="Text Box 57">
                  <a:extLst>
                    <a:ext uri="{FF2B5EF4-FFF2-40B4-BE49-F238E27FC236}">
                      <a16:creationId xmlns:a16="http://schemas.microsoft.com/office/drawing/2014/main" id="{3586E407-E769-394B-AE6F-C40958BD9439}"/>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1030</a:t>
                  </a:r>
                  <a:endParaRPr lang="en-US" altLang="en-US" sz="1800" baseline="0" dirty="0"/>
                </a:p>
              </p:txBody>
            </p:sp>
          </p:grpSp>
        </p:grpSp>
        <p:grpSp>
          <p:nvGrpSpPr>
            <p:cNvPr id="100357" name="Group 18">
              <a:extLst>
                <a:ext uri="{FF2B5EF4-FFF2-40B4-BE49-F238E27FC236}">
                  <a16:creationId xmlns:a16="http://schemas.microsoft.com/office/drawing/2014/main" id="{A3B1B69C-07EB-184C-830E-0BC7392E6B8C}"/>
                </a:ext>
              </a:extLst>
            </p:cNvPr>
            <p:cNvGrpSpPr>
              <a:grpSpLocks/>
            </p:cNvGrpSpPr>
            <p:nvPr/>
          </p:nvGrpSpPr>
          <p:grpSpPr bwMode="auto">
            <a:xfrm>
              <a:off x="515" y="970"/>
              <a:ext cx="4826" cy="1932"/>
              <a:chOff x="515" y="970"/>
              <a:chExt cx="4826" cy="1932"/>
            </a:xfrm>
          </p:grpSpPr>
          <p:sp>
            <p:nvSpPr>
              <p:cNvPr id="100358" name="Text Box 3">
                <a:extLst>
                  <a:ext uri="{FF2B5EF4-FFF2-40B4-BE49-F238E27FC236}">
                    <a16:creationId xmlns:a16="http://schemas.microsoft.com/office/drawing/2014/main" id="{76110E8F-1011-4248-BAF9-175D1D5C2CA1}"/>
                  </a:ext>
                </a:extLst>
              </p:cNvPr>
              <p:cNvSpPr txBox="1">
                <a:spLocks noChangeArrowheads="1"/>
              </p:cNvSpPr>
              <p:nvPr/>
            </p:nvSpPr>
            <p:spPr bwMode="auto">
              <a:xfrm>
                <a:off x="515" y="970"/>
                <a:ext cx="4826" cy="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The average daily volume of glomerular filtrate is 150 liters in adult females and 180 L in adult males.</a:t>
                </a:r>
              </a:p>
              <a:p>
                <a:pPr eaLnBrk="1" hangingPunct="1">
                  <a:lnSpc>
                    <a:spcPct val="85000"/>
                  </a:lnSpc>
                  <a:spcBef>
                    <a:spcPct val="0"/>
                  </a:spcBef>
                  <a:spcAft>
                    <a:spcPct val="50000"/>
                  </a:spcAft>
                  <a:buSzPct val="80000"/>
                </a:pPr>
                <a:r>
                  <a:rPr lang="en-US" altLang="en-US" sz="1800" baseline="0" dirty="0"/>
                  <a:t>More than 99 percent of the glomerular filtrate, however, returns to the blood via the process of tubular reabsorption—about 1.0 to 2.0 L are excreted as urine.</a:t>
                </a:r>
              </a:p>
            </p:txBody>
          </p:sp>
          <p:sp>
            <p:nvSpPr>
              <p:cNvPr id="100359" name="Text Box 59">
                <a:extLst>
                  <a:ext uri="{FF2B5EF4-FFF2-40B4-BE49-F238E27FC236}">
                    <a16:creationId xmlns:a16="http://schemas.microsoft.com/office/drawing/2014/main" id="{B8F3CD8B-D912-E64D-A444-3A7ACF254E89}"/>
                  </a:ext>
                </a:extLst>
              </p:cNvPr>
              <p:cNvSpPr txBox="1">
                <a:spLocks noChangeArrowheads="1"/>
              </p:cNvSpPr>
              <p:nvPr/>
            </p:nvSpPr>
            <p:spPr bwMode="auto">
              <a:xfrm>
                <a:off x="1313" y="1874"/>
                <a:ext cx="3142" cy="1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ts val="1860"/>
                  </a:lnSpc>
                  <a:spcBef>
                    <a:spcPts val="600"/>
                  </a:spcBef>
                  <a:buFontTx/>
                  <a:buNone/>
                </a:pPr>
                <a:r>
                  <a:rPr lang="en-US" altLang="en-US" sz="1800" baseline="0" dirty="0">
                    <a:solidFill>
                      <a:srgbClr val="941100"/>
                    </a:solidFill>
                  </a:rPr>
                  <a:t>Glomerular filtrate = the water and solutes in blood plasma that pass from the glomerular capillary and into Bowman’s capsule.</a:t>
                </a:r>
              </a:p>
              <a:p>
                <a:pPr algn="ctr" eaLnBrk="1" hangingPunct="1">
                  <a:lnSpc>
                    <a:spcPts val="1860"/>
                  </a:lnSpc>
                  <a:spcBef>
                    <a:spcPts val="600"/>
                  </a:spcBef>
                  <a:buNone/>
                </a:pPr>
                <a:r>
                  <a:rPr lang="en-US" altLang="en-US" sz="1800" baseline="0" dirty="0">
                    <a:solidFill>
                      <a:schemeClr val="accent6"/>
                    </a:solidFill>
                  </a:rPr>
                  <a:t>The differences in average daily volume are due to the average differences of body sizes between women and men.</a:t>
                </a:r>
              </a:p>
            </p:txBody>
          </p:sp>
        </p:grpSp>
      </p:gr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Number Placeholder 5">
            <a:extLst>
              <a:ext uri="{FF2B5EF4-FFF2-40B4-BE49-F238E27FC236}">
                <a16:creationId xmlns:a16="http://schemas.microsoft.com/office/drawing/2014/main" id="{4F8E8A31-3687-794D-8C36-36C0264CBD7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8091638-FCD6-FD41-B0B1-FF96C731B3C1}" type="slidenum">
              <a:rPr lang="en-US" altLang="en-US" sz="1400"/>
              <a:pPr>
                <a:spcBef>
                  <a:spcPct val="0"/>
                </a:spcBef>
                <a:buFontTx/>
                <a:buNone/>
              </a:pPr>
              <a:t>44</a:t>
            </a:fld>
            <a:endParaRPr lang="en-US" altLang="en-US" sz="1400" dirty="0"/>
          </a:p>
        </p:txBody>
      </p:sp>
      <p:grpSp>
        <p:nvGrpSpPr>
          <p:cNvPr id="102402" name="Group 23">
            <a:extLst>
              <a:ext uri="{FF2B5EF4-FFF2-40B4-BE49-F238E27FC236}">
                <a16:creationId xmlns:a16="http://schemas.microsoft.com/office/drawing/2014/main" id="{05387BE1-B0F3-2249-970A-CFB76F33E373}"/>
              </a:ext>
            </a:extLst>
          </p:cNvPr>
          <p:cNvGrpSpPr>
            <a:grpSpLocks/>
          </p:cNvGrpSpPr>
          <p:nvPr/>
        </p:nvGrpSpPr>
        <p:grpSpPr bwMode="auto">
          <a:xfrm>
            <a:off x="458788" y="446088"/>
            <a:ext cx="8229600" cy="5719762"/>
            <a:chOff x="289" y="281"/>
            <a:chExt cx="5184" cy="3603"/>
          </a:xfrm>
        </p:grpSpPr>
        <p:sp>
          <p:nvSpPr>
            <p:cNvPr id="102403" name="Rectangle 2">
              <a:extLst>
                <a:ext uri="{FF2B5EF4-FFF2-40B4-BE49-F238E27FC236}">
                  <a16:creationId xmlns:a16="http://schemas.microsoft.com/office/drawing/2014/main" id="{2EB36C28-F1A5-BC42-8DE3-3AFF62484396}"/>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Filtration Membrane</a:t>
              </a:r>
            </a:p>
          </p:txBody>
        </p:sp>
        <p:grpSp>
          <p:nvGrpSpPr>
            <p:cNvPr id="102404" name="Group 22">
              <a:extLst>
                <a:ext uri="{FF2B5EF4-FFF2-40B4-BE49-F238E27FC236}">
                  <a16:creationId xmlns:a16="http://schemas.microsoft.com/office/drawing/2014/main" id="{EE4226DE-FC78-2C42-94A5-D2CA1B3B62E7}"/>
                </a:ext>
              </a:extLst>
            </p:cNvPr>
            <p:cNvGrpSpPr>
              <a:grpSpLocks/>
            </p:cNvGrpSpPr>
            <p:nvPr/>
          </p:nvGrpSpPr>
          <p:grpSpPr bwMode="auto">
            <a:xfrm>
              <a:off x="515" y="970"/>
              <a:ext cx="4650" cy="2394"/>
              <a:chOff x="515" y="970"/>
              <a:chExt cx="4650" cy="2394"/>
            </a:xfrm>
          </p:grpSpPr>
          <p:sp>
            <p:nvSpPr>
              <p:cNvPr id="102419" name="Text Box 3">
                <a:extLst>
                  <a:ext uri="{FF2B5EF4-FFF2-40B4-BE49-F238E27FC236}">
                    <a16:creationId xmlns:a16="http://schemas.microsoft.com/office/drawing/2014/main" id="{FA90271E-4F9A-DB4F-AAC2-A7684F9F8767}"/>
                  </a:ext>
                </a:extLst>
              </p:cNvPr>
              <p:cNvSpPr txBox="1">
                <a:spLocks noChangeArrowheads="1"/>
              </p:cNvSpPr>
              <p:nvPr/>
            </p:nvSpPr>
            <p:spPr bwMode="auto">
              <a:xfrm>
                <a:off x="515" y="970"/>
                <a:ext cx="4650" cy="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Endothelial cells of the glomerular capillaries and filtration slits of podocytes form a leaky barrier known as the filtration membrane of the glomerulus.</a:t>
                </a:r>
              </a:p>
              <a:p>
                <a:pPr eaLnBrk="1" hangingPunct="1">
                  <a:lnSpc>
                    <a:spcPct val="85000"/>
                  </a:lnSpc>
                  <a:spcBef>
                    <a:spcPct val="0"/>
                  </a:spcBef>
                  <a:spcAft>
                    <a:spcPts val="900"/>
                  </a:spcAft>
                  <a:buSzPct val="80000"/>
                </a:pPr>
                <a:r>
                  <a:rPr lang="en-US" altLang="en-US" sz="1800" baseline="0" dirty="0"/>
                  <a:t>The membrane permits the filtration of water and small solutes, but prevents the passage of red blood cells, white blood cells, platelets, and most plasma proteins.</a:t>
                </a:r>
              </a:p>
              <a:p>
                <a:pPr eaLnBrk="1" hangingPunct="1">
                  <a:lnSpc>
                    <a:spcPct val="85000"/>
                  </a:lnSpc>
                  <a:spcBef>
                    <a:spcPct val="0"/>
                  </a:spcBef>
                  <a:spcAft>
                    <a:spcPct val="50000"/>
                  </a:spcAft>
                  <a:buSzPct val="80000"/>
                </a:pPr>
                <a:r>
                  <a:rPr lang="en-US" altLang="en-US" sz="1800" baseline="0" dirty="0"/>
                  <a:t>The mechanism of filtration, a pressure differential that force fluids and solutes through the membrane, is the same in the glomerular capillaries as in the systemic capillaries that supply the organs and tissues of the body.</a:t>
                </a:r>
              </a:p>
            </p:txBody>
          </p:sp>
          <p:sp>
            <p:nvSpPr>
              <p:cNvPr id="102420" name="Text Box 7">
                <a:extLst>
                  <a:ext uri="{FF2B5EF4-FFF2-40B4-BE49-F238E27FC236}">
                    <a16:creationId xmlns:a16="http://schemas.microsoft.com/office/drawing/2014/main" id="{E2E04A7A-5A07-E844-9D25-1CB110EF1D92}"/>
                  </a:ext>
                </a:extLst>
              </p:cNvPr>
              <p:cNvSpPr txBox="1">
                <a:spLocks noChangeArrowheads="1"/>
              </p:cNvSpPr>
              <p:nvPr/>
            </p:nvSpPr>
            <p:spPr bwMode="auto">
              <a:xfrm>
                <a:off x="1422" y="2692"/>
                <a:ext cx="2921"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ts val="1860"/>
                  </a:lnSpc>
                  <a:spcBef>
                    <a:spcPct val="50000"/>
                  </a:spcBef>
                  <a:buFontTx/>
                  <a:buNone/>
                </a:pPr>
                <a:r>
                  <a:rPr lang="en-US" altLang="en-US" sz="1800" baseline="0" dirty="0">
                    <a:solidFill>
                      <a:srgbClr val="941100"/>
                    </a:solidFill>
                  </a:rPr>
                  <a:t>Podocytes = an epithelial cell of the visceral layer of a renal glomerulus, having a num-ber of foot-like radiating processes that form filtration slits.</a:t>
                </a:r>
              </a:p>
            </p:txBody>
          </p:sp>
        </p:grpSp>
        <p:grpSp>
          <p:nvGrpSpPr>
            <p:cNvPr id="102405" name="Group 72">
              <a:extLst>
                <a:ext uri="{FF2B5EF4-FFF2-40B4-BE49-F238E27FC236}">
                  <a16:creationId xmlns:a16="http://schemas.microsoft.com/office/drawing/2014/main" id="{9FAF20D4-5A28-CA48-8CD3-7FD1F547844F}"/>
                </a:ext>
              </a:extLst>
            </p:cNvPr>
            <p:cNvGrpSpPr>
              <a:grpSpLocks/>
            </p:cNvGrpSpPr>
            <p:nvPr/>
          </p:nvGrpSpPr>
          <p:grpSpPr bwMode="auto">
            <a:xfrm>
              <a:off x="582" y="3671"/>
              <a:ext cx="2993" cy="213"/>
              <a:chOff x="582" y="3671"/>
              <a:chExt cx="2993" cy="213"/>
            </a:xfrm>
          </p:grpSpPr>
          <p:grpSp>
            <p:nvGrpSpPr>
              <p:cNvPr id="102406" name="Group 58">
                <a:extLst>
                  <a:ext uri="{FF2B5EF4-FFF2-40B4-BE49-F238E27FC236}">
                    <a16:creationId xmlns:a16="http://schemas.microsoft.com/office/drawing/2014/main" id="{33EDC879-4F66-E344-9462-F4795A43349C}"/>
                  </a:ext>
                </a:extLst>
              </p:cNvPr>
              <p:cNvGrpSpPr>
                <a:grpSpLocks/>
              </p:cNvGrpSpPr>
              <p:nvPr/>
            </p:nvGrpSpPr>
            <p:grpSpPr bwMode="auto">
              <a:xfrm>
                <a:off x="2844" y="3671"/>
                <a:ext cx="731" cy="213"/>
                <a:chOff x="2844" y="3671"/>
                <a:chExt cx="731" cy="213"/>
              </a:xfrm>
            </p:grpSpPr>
            <p:sp>
              <p:nvSpPr>
                <p:cNvPr id="102417" name="Rectangle 59">
                  <a:extLst>
                    <a:ext uri="{FF2B5EF4-FFF2-40B4-BE49-F238E27FC236}">
                      <a16:creationId xmlns:a16="http://schemas.microsoft.com/office/drawing/2014/main" id="{DF568AA9-8D59-D14B-892E-29DB083EB5FC}"/>
                    </a:ext>
                  </a:extLst>
                </p:cNvPr>
                <p:cNvSpPr>
                  <a:spLocks noChangeArrowheads="1"/>
                </p:cNvSpPr>
                <p:nvPr/>
              </p:nvSpPr>
              <p:spPr bwMode="auto">
                <a:xfrm>
                  <a:off x="2844" y="3671"/>
                  <a:ext cx="731" cy="213"/>
                </a:xfrm>
                <a:prstGeom prst="rect">
                  <a:avLst/>
                </a:prstGeom>
                <a:solidFill>
                  <a:schemeClr val="accent1"/>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02418" name="Text Box 60">
                  <a:extLst>
                    <a:ext uri="{FF2B5EF4-FFF2-40B4-BE49-F238E27FC236}">
                      <a16:creationId xmlns:a16="http://schemas.microsoft.com/office/drawing/2014/main" id="{03925E62-9C6C-AB40-9680-FC9874969EC5}"/>
                    </a:ext>
                  </a:extLst>
                </p:cNvPr>
                <p:cNvSpPr txBox="1">
                  <a:spLocks noChangeArrowheads="1"/>
                </p:cNvSpPr>
                <p:nvPr/>
              </p:nvSpPr>
              <p:spPr bwMode="auto">
                <a:xfrm>
                  <a:off x="2888" y="3687"/>
                  <a:ext cx="642"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Figure 26.8</a:t>
                  </a:r>
                </a:p>
              </p:txBody>
            </p:sp>
          </p:grpSp>
          <p:grpSp>
            <p:nvGrpSpPr>
              <p:cNvPr id="102407" name="Group 62">
                <a:extLst>
                  <a:ext uri="{FF2B5EF4-FFF2-40B4-BE49-F238E27FC236}">
                    <a16:creationId xmlns:a16="http://schemas.microsoft.com/office/drawing/2014/main" id="{0AAA919C-5FD2-BE42-B836-4DFDE6920FD5}"/>
                  </a:ext>
                </a:extLst>
              </p:cNvPr>
              <p:cNvGrpSpPr>
                <a:grpSpLocks/>
              </p:cNvGrpSpPr>
              <p:nvPr/>
            </p:nvGrpSpPr>
            <p:grpSpPr bwMode="auto">
              <a:xfrm>
                <a:off x="582" y="3671"/>
                <a:ext cx="1992" cy="213"/>
                <a:chOff x="582" y="3671"/>
                <a:chExt cx="1992" cy="213"/>
              </a:xfrm>
            </p:grpSpPr>
            <p:grpSp>
              <p:nvGrpSpPr>
                <p:cNvPr id="102408" name="Group 63">
                  <a:extLst>
                    <a:ext uri="{FF2B5EF4-FFF2-40B4-BE49-F238E27FC236}">
                      <a16:creationId xmlns:a16="http://schemas.microsoft.com/office/drawing/2014/main" id="{614FD6D6-40F6-0A46-9762-872E0CD379D2}"/>
                    </a:ext>
                  </a:extLst>
                </p:cNvPr>
                <p:cNvGrpSpPr>
                  <a:grpSpLocks/>
                </p:cNvGrpSpPr>
                <p:nvPr/>
              </p:nvGrpSpPr>
              <p:grpSpPr bwMode="auto">
                <a:xfrm>
                  <a:off x="582" y="3671"/>
                  <a:ext cx="616" cy="213"/>
                  <a:chOff x="582" y="3671"/>
                  <a:chExt cx="616" cy="213"/>
                </a:xfrm>
              </p:grpSpPr>
              <p:sp>
                <p:nvSpPr>
                  <p:cNvPr id="102415" name="Rectangle 64">
                    <a:extLst>
                      <a:ext uri="{FF2B5EF4-FFF2-40B4-BE49-F238E27FC236}">
                        <a16:creationId xmlns:a16="http://schemas.microsoft.com/office/drawing/2014/main" id="{D1147BE5-0F73-E647-889B-02B8291C8CB4}"/>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02416" name="Text Box 65">
                    <a:extLst>
                      <a:ext uri="{FF2B5EF4-FFF2-40B4-BE49-F238E27FC236}">
                        <a16:creationId xmlns:a16="http://schemas.microsoft.com/office/drawing/2014/main" id="{5DBCE3CA-5251-534B-ACD7-4FE35EB6B02D}"/>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992</a:t>
                    </a:r>
                    <a:endParaRPr lang="en-US" altLang="en-US" sz="1800" baseline="0" dirty="0"/>
                  </a:p>
                </p:txBody>
              </p:sp>
            </p:grpSp>
            <p:grpSp>
              <p:nvGrpSpPr>
                <p:cNvPr id="102409" name="Group 66">
                  <a:extLst>
                    <a:ext uri="{FF2B5EF4-FFF2-40B4-BE49-F238E27FC236}">
                      <a16:creationId xmlns:a16="http://schemas.microsoft.com/office/drawing/2014/main" id="{77E4C49B-ADCA-A942-8503-42A2B6E08805}"/>
                    </a:ext>
                  </a:extLst>
                </p:cNvPr>
                <p:cNvGrpSpPr>
                  <a:grpSpLocks/>
                </p:cNvGrpSpPr>
                <p:nvPr/>
              </p:nvGrpSpPr>
              <p:grpSpPr bwMode="auto">
                <a:xfrm>
                  <a:off x="1265" y="3671"/>
                  <a:ext cx="629" cy="213"/>
                  <a:chOff x="1265" y="3671"/>
                  <a:chExt cx="629" cy="213"/>
                </a:xfrm>
              </p:grpSpPr>
              <p:sp>
                <p:nvSpPr>
                  <p:cNvPr id="102413" name="Rectangle 67">
                    <a:extLst>
                      <a:ext uri="{FF2B5EF4-FFF2-40B4-BE49-F238E27FC236}">
                        <a16:creationId xmlns:a16="http://schemas.microsoft.com/office/drawing/2014/main" id="{47D89035-F1B5-694F-88DB-D2B544F004A5}"/>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02414" name="Text Box 68">
                    <a:extLst>
                      <a:ext uri="{FF2B5EF4-FFF2-40B4-BE49-F238E27FC236}">
                        <a16:creationId xmlns:a16="http://schemas.microsoft.com/office/drawing/2014/main" id="{D812F37C-F73B-2A42-8FF3-854E6A36EAE6}"/>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1077</a:t>
                    </a:r>
                    <a:endParaRPr lang="en-US" altLang="en-US" sz="1800" baseline="0" dirty="0"/>
                  </a:p>
                </p:txBody>
              </p:sp>
            </p:grpSp>
            <p:grpSp>
              <p:nvGrpSpPr>
                <p:cNvPr id="102410" name="Group 69">
                  <a:extLst>
                    <a:ext uri="{FF2B5EF4-FFF2-40B4-BE49-F238E27FC236}">
                      <a16:creationId xmlns:a16="http://schemas.microsoft.com/office/drawing/2014/main" id="{85E99D77-CD85-6242-BEEF-4ABA9299BD09}"/>
                    </a:ext>
                  </a:extLst>
                </p:cNvPr>
                <p:cNvGrpSpPr>
                  <a:grpSpLocks/>
                </p:cNvGrpSpPr>
                <p:nvPr/>
              </p:nvGrpSpPr>
              <p:grpSpPr bwMode="auto">
                <a:xfrm>
                  <a:off x="1955" y="3671"/>
                  <a:ext cx="619" cy="213"/>
                  <a:chOff x="1955" y="3671"/>
                  <a:chExt cx="619" cy="213"/>
                </a:xfrm>
              </p:grpSpPr>
              <p:sp>
                <p:nvSpPr>
                  <p:cNvPr id="102411" name="Rectangle 70">
                    <a:extLst>
                      <a:ext uri="{FF2B5EF4-FFF2-40B4-BE49-F238E27FC236}">
                        <a16:creationId xmlns:a16="http://schemas.microsoft.com/office/drawing/2014/main" id="{AF10E066-75CB-4A46-8EE0-80DAB6ED331F}"/>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02412" name="Text Box 71">
                    <a:extLst>
                      <a:ext uri="{FF2B5EF4-FFF2-40B4-BE49-F238E27FC236}">
                        <a16:creationId xmlns:a16="http://schemas.microsoft.com/office/drawing/2014/main" id="{5BBAA4F8-D018-144D-9ECE-8508A6C3132C}"/>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1030</a:t>
                    </a:r>
                    <a:endParaRPr lang="en-US" altLang="en-US" sz="1800" baseline="0" dirty="0"/>
                  </a:p>
                </p:txBody>
              </p:sp>
            </p:grpSp>
          </p:grpSp>
        </p:grpSp>
      </p:gr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Number Placeholder 5">
            <a:extLst>
              <a:ext uri="{FF2B5EF4-FFF2-40B4-BE49-F238E27FC236}">
                <a16:creationId xmlns:a16="http://schemas.microsoft.com/office/drawing/2014/main" id="{62DB353F-F436-1B45-8657-62E40E1908F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9FE503F-AFF1-CD49-94EE-81C60A153749}" type="slidenum">
              <a:rPr lang="en-US" altLang="en-US" sz="1400"/>
              <a:pPr>
                <a:spcBef>
                  <a:spcPct val="0"/>
                </a:spcBef>
                <a:buFontTx/>
                <a:buNone/>
              </a:pPr>
              <a:t>45</a:t>
            </a:fld>
            <a:endParaRPr lang="en-US" altLang="en-US" sz="1400" dirty="0"/>
          </a:p>
        </p:txBody>
      </p:sp>
      <p:grpSp>
        <p:nvGrpSpPr>
          <p:cNvPr id="104450" name="Group 68">
            <a:extLst>
              <a:ext uri="{FF2B5EF4-FFF2-40B4-BE49-F238E27FC236}">
                <a16:creationId xmlns:a16="http://schemas.microsoft.com/office/drawing/2014/main" id="{9A5F5F96-C9A8-CF49-BEDC-2618381A9FD9}"/>
              </a:ext>
            </a:extLst>
          </p:cNvPr>
          <p:cNvGrpSpPr>
            <a:grpSpLocks/>
          </p:cNvGrpSpPr>
          <p:nvPr/>
        </p:nvGrpSpPr>
        <p:grpSpPr bwMode="auto">
          <a:xfrm>
            <a:off x="458788" y="446088"/>
            <a:ext cx="8229600" cy="5719762"/>
            <a:chOff x="289" y="281"/>
            <a:chExt cx="5184" cy="3603"/>
          </a:xfrm>
        </p:grpSpPr>
        <p:sp>
          <p:nvSpPr>
            <p:cNvPr id="104451" name="Rectangle 2">
              <a:extLst>
                <a:ext uri="{FF2B5EF4-FFF2-40B4-BE49-F238E27FC236}">
                  <a16:creationId xmlns:a16="http://schemas.microsoft.com/office/drawing/2014/main" id="{57F8ACDF-A85C-3141-80A4-B6065FEF8372}"/>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Filtration Membrane </a:t>
              </a:r>
              <a:r>
                <a:rPr lang="en-US" altLang="en-US" sz="2200" baseline="0" dirty="0">
                  <a:solidFill>
                    <a:srgbClr val="333333"/>
                  </a:solidFill>
                </a:rPr>
                <a:t>(continued)</a:t>
              </a:r>
              <a:endParaRPr lang="en-US" altLang="en-US" sz="2800" baseline="0" dirty="0">
                <a:solidFill>
                  <a:srgbClr val="333333"/>
                </a:solidFill>
              </a:endParaRPr>
            </a:p>
          </p:txBody>
        </p:sp>
        <p:sp>
          <p:nvSpPr>
            <p:cNvPr id="104452" name="Text Box 3">
              <a:extLst>
                <a:ext uri="{FF2B5EF4-FFF2-40B4-BE49-F238E27FC236}">
                  <a16:creationId xmlns:a16="http://schemas.microsoft.com/office/drawing/2014/main" id="{FEBFC66F-1687-824C-93CA-FA06466DFC7F}"/>
                </a:ext>
              </a:extLst>
            </p:cNvPr>
            <p:cNvSpPr txBox="1">
              <a:spLocks noChangeArrowheads="1"/>
            </p:cNvSpPr>
            <p:nvPr/>
          </p:nvSpPr>
          <p:spPr bwMode="auto">
            <a:xfrm>
              <a:off x="515" y="970"/>
              <a:ext cx="4681"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The volume of fluid filtered by a renal corpuscle is much greater than in other capillaries of the body because:</a:t>
              </a:r>
            </a:p>
            <a:p>
              <a:pPr lvl="1" eaLnBrk="1" hangingPunct="1">
                <a:lnSpc>
                  <a:spcPct val="85000"/>
                </a:lnSpc>
                <a:spcBef>
                  <a:spcPct val="0"/>
                </a:spcBef>
                <a:spcAft>
                  <a:spcPts val="600"/>
                </a:spcAft>
                <a:buSzPct val="80000"/>
                <a:buFontTx/>
                <a:buChar char="-"/>
              </a:pPr>
              <a:r>
                <a:rPr lang="en-US" altLang="en-US" sz="1800" baseline="0" dirty="0"/>
                <a:t>Glomerular capillaries have a larger surface area since they are long and extensive.</a:t>
              </a:r>
            </a:p>
            <a:p>
              <a:pPr lvl="1" eaLnBrk="1" hangingPunct="1">
                <a:lnSpc>
                  <a:spcPct val="85000"/>
                </a:lnSpc>
                <a:spcBef>
                  <a:spcPct val="0"/>
                </a:spcBef>
                <a:spcAft>
                  <a:spcPts val="600"/>
                </a:spcAft>
                <a:buSzPct val="80000"/>
                <a:buFontTx/>
                <a:buChar char="-"/>
              </a:pPr>
              <a:r>
                <a:rPr lang="en-US" altLang="en-US" sz="1800" baseline="0" dirty="0"/>
                <a:t>The filtration membrane is thin and porous, and about 50 times leakier than other capillaries.</a:t>
              </a:r>
            </a:p>
            <a:p>
              <a:pPr lvl="1" eaLnBrk="1" hangingPunct="1">
                <a:lnSpc>
                  <a:spcPct val="85000"/>
                </a:lnSpc>
                <a:spcBef>
                  <a:spcPct val="0"/>
                </a:spcBef>
                <a:spcAft>
                  <a:spcPct val="50000"/>
                </a:spcAft>
                <a:buSzPct val="80000"/>
                <a:buFontTx/>
                <a:buChar char="-"/>
              </a:pPr>
              <a:r>
                <a:rPr lang="en-US" altLang="en-US" sz="1800" baseline="0" dirty="0"/>
                <a:t>Glomerular blood pressure is high because the efferent arteriole is smaller in diameter than the afferent arteriole, which increases blood flow resistance.</a:t>
              </a:r>
            </a:p>
          </p:txBody>
        </p:sp>
        <p:grpSp>
          <p:nvGrpSpPr>
            <p:cNvPr id="104453" name="Group 58">
              <a:extLst>
                <a:ext uri="{FF2B5EF4-FFF2-40B4-BE49-F238E27FC236}">
                  <a16:creationId xmlns:a16="http://schemas.microsoft.com/office/drawing/2014/main" id="{9713A208-8AA5-1E47-AE8C-5393AD67BB12}"/>
                </a:ext>
              </a:extLst>
            </p:cNvPr>
            <p:cNvGrpSpPr>
              <a:grpSpLocks/>
            </p:cNvGrpSpPr>
            <p:nvPr/>
          </p:nvGrpSpPr>
          <p:grpSpPr bwMode="auto">
            <a:xfrm>
              <a:off x="582" y="3671"/>
              <a:ext cx="1992" cy="213"/>
              <a:chOff x="582" y="3671"/>
              <a:chExt cx="1992" cy="213"/>
            </a:xfrm>
          </p:grpSpPr>
          <p:grpSp>
            <p:nvGrpSpPr>
              <p:cNvPr id="104454" name="Group 59">
                <a:extLst>
                  <a:ext uri="{FF2B5EF4-FFF2-40B4-BE49-F238E27FC236}">
                    <a16:creationId xmlns:a16="http://schemas.microsoft.com/office/drawing/2014/main" id="{C0B166E7-D7DC-B74B-921C-FB26633C151E}"/>
                  </a:ext>
                </a:extLst>
              </p:cNvPr>
              <p:cNvGrpSpPr>
                <a:grpSpLocks/>
              </p:cNvGrpSpPr>
              <p:nvPr/>
            </p:nvGrpSpPr>
            <p:grpSpPr bwMode="auto">
              <a:xfrm>
                <a:off x="582" y="3671"/>
                <a:ext cx="616" cy="213"/>
                <a:chOff x="582" y="3671"/>
                <a:chExt cx="616" cy="213"/>
              </a:xfrm>
            </p:grpSpPr>
            <p:sp>
              <p:nvSpPr>
                <p:cNvPr id="104461" name="Rectangle 60">
                  <a:extLst>
                    <a:ext uri="{FF2B5EF4-FFF2-40B4-BE49-F238E27FC236}">
                      <a16:creationId xmlns:a16="http://schemas.microsoft.com/office/drawing/2014/main" id="{10C74B88-E990-9246-9163-2C1021C4E2BD}"/>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04462" name="Text Box 61">
                  <a:extLst>
                    <a:ext uri="{FF2B5EF4-FFF2-40B4-BE49-F238E27FC236}">
                      <a16:creationId xmlns:a16="http://schemas.microsoft.com/office/drawing/2014/main" id="{9164F35B-2B32-3641-B56C-B57C1B3686AF}"/>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993</a:t>
                  </a:r>
                  <a:endParaRPr lang="en-US" altLang="en-US" sz="1800" baseline="0" dirty="0"/>
                </a:p>
              </p:txBody>
            </p:sp>
          </p:grpSp>
          <p:grpSp>
            <p:nvGrpSpPr>
              <p:cNvPr id="104455" name="Group 62">
                <a:extLst>
                  <a:ext uri="{FF2B5EF4-FFF2-40B4-BE49-F238E27FC236}">
                    <a16:creationId xmlns:a16="http://schemas.microsoft.com/office/drawing/2014/main" id="{D630D62E-990A-DA43-8632-D249589D72B0}"/>
                  </a:ext>
                </a:extLst>
              </p:cNvPr>
              <p:cNvGrpSpPr>
                <a:grpSpLocks/>
              </p:cNvGrpSpPr>
              <p:nvPr/>
            </p:nvGrpSpPr>
            <p:grpSpPr bwMode="auto">
              <a:xfrm>
                <a:off x="1265" y="3671"/>
                <a:ext cx="629" cy="213"/>
                <a:chOff x="1265" y="3671"/>
                <a:chExt cx="629" cy="213"/>
              </a:xfrm>
            </p:grpSpPr>
            <p:sp>
              <p:nvSpPr>
                <p:cNvPr id="104459" name="Rectangle 63">
                  <a:extLst>
                    <a:ext uri="{FF2B5EF4-FFF2-40B4-BE49-F238E27FC236}">
                      <a16:creationId xmlns:a16="http://schemas.microsoft.com/office/drawing/2014/main" id="{20BC76F8-BAC4-D74C-97A6-7FE4682F703C}"/>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04460" name="Text Box 64">
                  <a:extLst>
                    <a:ext uri="{FF2B5EF4-FFF2-40B4-BE49-F238E27FC236}">
                      <a16:creationId xmlns:a16="http://schemas.microsoft.com/office/drawing/2014/main" id="{BCA5CB67-1753-0049-8178-C8743B67FC1F}"/>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1078</a:t>
                  </a:r>
                  <a:endParaRPr lang="en-US" altLang="en-US" sz="1800" baseline="0" dirty="0"/>
                </a:p>
              </p:txBody>
            </p:sp>
          </p:grpSp>
          <p:grpSp>
            <p:nvGrpSpPr>
              <p:cNvPr id="104456" name="Group 65">
                <a:extLst>
                  <a:ext uri="{FF2B5EF4-FFF2-40B4-BE49-F238E27FC236}">
                    <a16:creationId xmlns:a16="http://schemas.microsoft.com/office/drawing/2014/main" id="{6AE59FB1-3AAF-C744-BF10-2739A5C89929}"/>
                  </a:ext>
                </a:extLst>
              </p:cNvPr>
              <p:cNvGrpSpPr>
                <a:grpSpLocks/>
              </p:cNvGrpSpPr>
              <p:nvPr/>
            </p:nvGrpSpPr>
            <p:grpSpPr bwMode="auto">
              <a:xfrm>
                <a:off x="1955" y="3671"/>
                <a:ext cx="619" cy="213"/>
                <a:chOff x="1955" y="3671"/>
                <a:chExt cx="619" cy="213"/>
              </a:xfrm>
            </p:grpSpPr>
            <p:sp>
              <p:nvSpPr>
                <p:cNvPr id="104457" name="Rectangle 66">
                  <a:extLst>
                    <a:ext uri="{FF2B5EF4-FFF2-40B4-BE49-F238E27FC236}">
                      <a16:creationId xmlns:a16="http://schemas.microsoft.com/office/drawing/2014/main" id="{F6953A2C-18A1-B947-AC5F-BAE8DE51CA09}"/>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04458" name="Text Box 67">
                  <a:extLst>
                    <a:ext uri="{FF2B5EF4-FFF2-40B4-BE49-F238E27FC236}">
                      <a16:creationId xmlns:a16="http://schemas.microsoft.com/office/drawing/2014/main" id="{4CB1A738-F1BB-514E-AEB1-6C3EB2173773}"/>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1030</a:t>
                  </a:r>
                  <a:endParaRPr lang="en-US" altLang="en-US" sz="1800" baseline="0" dirty="0"/>
                </a:p>
              </p:txBody>
            </p:sp>
          </p:grpSp>
        </p:grpSp>
      </p:gr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Number Placeholder 5">
            <a:extLst>
              <a:ext uri="{FF2B5EF4-FFF2-40B4-BE49-F238E27FC236}">
                <a16:creationId xmlns:a16="http://schemas.microsoft.com/office/drawing/2014/main" id="{4334D5D8-4EA7-154F-95B8-94B7BD5C5A6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98E28E4-DA06-1C4D-B6E3-2D91A518A492}" type="slidenum">
              <a:rPr lang="en-US" altLang="en-US" sz="1400"/>
              <a:pPr>
                <a:spcBef>
                  <a:spcPct val="0"/>
                </a:spcBef>
                <a:buFontTx/>
                <a:buNone/>
              </a:pPr>
              <a:t>46</a:t>
            </a:fld>
            <a:endParaRPr lang="en-US" altLang="en-US" sz="1400" dirty="0"/>
          </a:p>
        </p:txBody>
      </p:sp>
      <p:grpSp>
        <p:nvGrpSpPr>
          <p:cNvPr id="106498" name="Group 57">
            <a:extLst>
              <a:ext uri="{FF2B5EF4-FFF2-40B4-BE49-F238E27FC236}">
                <a16:creationId xmlns:a16="http://schemas.microsoft.com/office/drawing/2014/main" id="{DEA96BB4-A30C-5644-97FA-F6AFD42A8A67}"/>
              </a:ext>
            </a:extLst>
          </p:cNvPr>
          <p:cNvGrpSpPr>
            <a:grpSpLocks/>
          </p:cNvGrpSpPr>
          <p:nvPr/>
        </p:nvGrpSpPr>
        <p:grpSpPr bwMode="auto">
          <a:xfrm>
            <a:off x="461963" y="446088"/>
            <a:ext cx="8229600" cy="5719762"/>
            <a:chOff x="291" y="281"/>
            <a:chExt cx="5184" cy="3603"/>
          </a:xfrm>
        </p:grpSpPr>
        <p:sp>
          <p:nvSpPr>
            <p:cNvPr id="106499" name="Rectangle 2">
              <a:extLst>
                <a:ext uri="{FF2B5EF4-FFF2-40B4-BE49-F238E27FC236}">
                  <a16:creationId xmlns:a16="http://schemas.microsoft.com/office/drawing/2014/main" id="{973257DA-2CC1-3241-939D-DFB6A40FB98D}"/>
                </a:ext>
              </a:extLst>
            </p:cNvPr>
            <p:cNvSpPr>
              <a:spLocks noChangeArrowheads="1"/>
            </p:cNvSpPr>
            <p:nvPr/>
          </p:nvSpPr>
          <p:spPr bwMode="auto">
            <a:xfrm>
              <a:off x="291"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Glomerular Blood Hydrostatic Pressure</a:t>
              </a:r>
            </a:p>
          </p:txBody>
        </p:sp>
        <p:sp>
          <p:nvSpPr>
            <p:cNvPr id="106500" name="Text Box 3">
              <a:extLst>
                <a:ext uri="{FF2B5EF4-FFF2-40B4-BE49-F238E27FC236}">
                  <a16:creationId xmlns:a16="http://schemas.microsoft.com/office/drawing/2014/main" id="{DE281BA1-7B5C-0D42-AC96-91DDF4217D82}"/>
                </a:ext>
              </a:extLst>
            </p:cNvPr>
            <p:cNvSpPr txBox="1">
              <a:spLocks noChangeArrowheads="1"/>
            </p:cNvSpPr>
            <p:nvPr/>
          </p:nvSpPr>
          <p:spPr bwMode="auto">
            <a:xfrm>
              <a:off x="515" y="970"/>
              <a:ext cx="4733" cy="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Glomerular filtration rate depends on three pressures—one pressure promotes filtration and the other two oppose filtration.</a:t>
              </a:r>
            </a:p>
            <a:p>
              <a:pPr eaLnBrk="1" hangingPunct="1">
                <a:lnSpc>
                  <a:spcPct val="85000"/>
                </a:lnSpc>
                <a:spcBef>
                  <a:spcPct val="0"/>
                </a:spcBef>
                <a:spcAft>
                  <a:spcPts val="900"/>
                </a:spcAft>
                <a:buSzPct val="80000"/>
              </a:pPr>
              <a:r>
                <a:rPr lang="en-US" altLang="en-US" sz="1800" baseline="0" dirty="0"/>
                <a:t>Glomerular blood hydrostatic pressure (GBHP) is the blood pressure in the glomerular capillaries.</a:t>
              </a:r>
            </a:p>
            <a:p>
              <a:pPr eaLnBrk="1" hangingPunct="1">
                <a:lnSpc>
                  <a:spcPct val="85000"/>
                </a:lnSpc>
                <a:spcBef>
                  <a:spcPct val="0"/>
                </a:spcBef>
                <a:spcAft>
                  <a:spcPct val="50000"/>
                </a:spcAft>
                <a:buSzPct val="80000"/>
              </a:pPr>
              <a:r>
                <a:rPr lang="en-US" altLang="en-US" sz="1800" baseline="0" dirty="0"/>
                <a:t>GBHP, about 55 mmHg, forces water and solutes in the blood plasma through the filtration membrane.</a:t>
              </a:r>
            </a:p>
          </p:txBody>
        </p:sp>
        <p:grpSp>
          <p:nvGrpSpPr>
            <p:cNvPr id="106501" name="Group 56">
              <a:extLst>
                <a:ext uri="{FF2B5EF4-FFF2-40B4-BE49-F238E27FC236}">
                  <a16:creationId xmlns:a16="http://schemas.microsoft.com/office/drawing/2014/main" id="{7FA71F4F-CDC0-974F-B704-B896DEC04FFB}"/>
                </a:ext>
              </a:extLst>
            </p:cNvPr>
            <p:cNvGrpSpPr>
              <a:grpSpLocks/>
            </p:cNvGrpSpPr>
            <p:nvPr/>
          </p:nvGrpSpPr>
          <p:grpSpPr bwMode="auto">
            <a:xfrm>
              <a:off x="582" y="3671"/>
              <a:ext cx="2993" cy="213"/>
              <a:chOff x="582" y="3671"/>
              <a:chExt cx="2993" cy="213"/>
            </a:xfrm>
          </p:grpSpPr>
          <p:grpSp>
            <p:nvGrpSpPr>
              <p:cNvPr id="106502" name="Group 42">
                <a:extLst>
                  <a:ext uri="{FF2B5EF4-FFF2-40B4-BE49-F238E27FC236}">
                    <a16:creationId xmlns:a16="http://schemas.microsoft.com/office/drawing/2014/main" id="{AB1C4DF6-2CF8-964E-BAC3-F6E0FE6AD4C1}"/>
                  </a:ext>
                </a:extLst>
              </p:cNvPr>
              <p:cNvGrpSpPr>
                <a:grpSpLocks/>
              </p:cNvGrpSpPr>
              <p:nvPr/>
            </p:nvGrpSpPr>
            <p:grpSpPr bwMode="auto">
              <a:xfrm>
                <a:off x="2844" y="3671"/>
                <a:ext cx="731" cy="213"/>
                <a:chOff x="2844" y="3671"/>
                <a:chExt cx="731" cy="213"/>
              </a:xfrm>
            </p:grpSpPr>
            <p:sp>
              <p:nvSpPr>
                <p:cNvPr id="106513" name="Rectangle 43">
                  <a:extLst>
                    <a:ext uri="{FF2B5EF4-FFF2-40B4-BE49-F238E27FC236}">
                      <a16:creationId xmlns:a16="http://schemas.microsoft.com/office/drawing/2014/main" id="{EB8F32E8-3034-FC4B-9D68-ABA29C7FFE49}"/>
                    </a:ext>
                  </a:extLst>
                </p:cNvPr>
                <p:cNvSpPr>
                  <a:spLocks noChangeArrowheads="1"/>
                </p:cNvSpPr>
                <p:nvPr/>
              </p:nvSpPr>
              <p:spPr bwMode="auto">
                <a:xfrm>
                  <a:off x="2844" y="3671"/>
                  <a:ext cx="731" cy="213"/>
                </a:xfrm>
                <a:prstGeom prst="rect">
                  <a:avLst/>
                </a:prstGeom>
                <a:solidFill>
                  <a:schemeClr val="accent1"/>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06514" name="Text Box 44">
                  <a:extLst>
                    <a:ext uri="{FF2B5EF4-FFF2-40B4-BE49-F238E27FC236}">
                      <a16:creationId xmlns:a16="http://schemas.microsoft.com/office/drawing/2014/main" id="{65FFCAAC-D558-2647-867D-4DEC58FF23A8}"/>
                    </a:ext>
                  </a:extLst>
                </p:cNvPr>
                <p:cNvSpPr txBox="1">
                  <a:spLocks noChangeArrowheads="1"/>
                </p:cNvSpPr>
                <p:nvPr/>
              </p:nvSpPr>
              <p:spPr bwMode="auto">
                <a:xfrm>
                  <a:off x="2888" y="3687"/>
                  <a:ext cx="642"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Figure 26.9</a:t>
                  </a:r>
                </a:p>
              </p:txBody>
            </p:sp>
          </p:grpSp>
          <p:grpSp>
            <p:nvGrpSpPr>
              <p:cNvPr id="106503" name="Group 46">
                <a:extLst>
                  <a:ext uri="{FF2B5EF4-FFF2-40B4-BE49-F238E27FC236}">
                    <a16:creationId xmlns:a16="http://schemas.microsoft.com/office/drawing/2014/main" id="{D4D1BC87-3DAE-994B-9A8C-A058BA0C9F82}"/>
                  </a:ext>
                </a:extLst>
              </p:cNvPr>
              <p:cNvGrpSpPr>
                <a:grpSpLocks/>
              </p:cNvGrpSpPr>
              <p:nvPr/>
            </p:nvGrpSpPr>
            <p:grpSpPr bwMode="auto">
              <a:xfrm>
                <a:off x="582" y="3671"/>
                <a:ext cx="1992" cy="213"/>
                <a:chOff x="582" y="3671"/>
                <a:chExt cx="1992" cy="213"/>
              </a:xfrm>
            </p:grpSpPr>
            <p:grpSp>
              <p:nvGrpSpPr>
                <p:cNvPr id="106504" name="Group 47">
                  <a:extLst>
                    <a:ext uri="{FF2B5EF4-FFF2-40B4-BE49-F238E27FC236}">
                      <a16:creationId xmlns:a16="http://schemas.microsoft.com/office/drawing/2014/main" id="{BEAB54E5-F472-4645-B4A6-B0F980236C13}"/>
                    </a:ext>
                  </a:extLst>
                </p:cNvPr>
                <p:cNvGrpSpPr>
                  <a:grpSpLocks/>
                </p:cNvGrpSpPr>
                <p:nvPr/>
              </p:nvGrpSpPr>
              <p:grpSpPr bwMode="auto">
                <a:xfrm>
                  <a:off x="582" y="3671"/>
                  <a:ext cx="616" cy="213"/>
                  <a:chOff x="582" y="3671"/>
                  <a:chExt cx="616" cy="213"/>
                </a:xfrm>
              </p:grpSpPr>
              <p:sp>
                <p:nvSpPr>
                  <p:cNvPr id="106511" name="Rectangle 48">
                    <a:extLst>
                      <a:ext uri="{FF2B5EF4-FFF2-40B4-BE49-F238E27FC236}">
                        <a16:creationId xmlns:a16="http://schemas.microsoft.com/office/drawing/2014/main" id="{EF172407-BFA3-B242-91DD-2A8B8274CDC8}"/>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06512" name="Text Box 49">
                    <a:extLst>
                      <a:ext uri="{FF2B5EF4-FFF2-40B4-BE49-F238E27FC236}">
                        <a16:creationId xmlns:a16="http://schemas.microsoft.com/office/drawing/2014/main" id="{C6A01CA2-1AA1-0747-ADF2-E1C478E62633}"/>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993</a:t>
                    </a:r>
                    <a:endParaRPr lang="en-US" altLang="en-US" sz="1800" baseline="0" dirty="0"/>
                  </a:p>
                </p:txBody>
              </p:sp>
            </p:grpSp>
            <p:grpSp>
              <p:nvGrpSpPr>
                <p:cNvPr id="106505" name="Group 50">
                  <a:extLst>
                    <a:ext uri="{FF2B5EF4-FFF2-40B4-BE49-F238E27FC236}">
                      <a16:creationId xmlns:a16="http://schemas.microsoft.com/office/drawing/2014/main" id="{15044F9E-159E-264A-9847-82B7347BE4D1}"/>
                    </a:ext>
                  </a:extLst>
                </p:cNvPr>
                <p:cNvGrpSpPr>
                  <a:grpSpLocks/>
                </p:cNvGrpSpPr>
                <p:nvPr/>
              </p:nvGrpSpPr>
              <p:grpSpPr bwMode="auto">
                <a:xfrm>
                  <a:off x="1265" y="3671"/>
                  <a:ext cx="629" cy="213"/>
                  <a:chOff x="1265" y="3671"/>
                  <a:chExt cx="629" cy="213"/>
                </a:xfrm>
              </p:grpSpPr>
              <p:sp>
                <p:nvSpPr>
                  <p:cNvPr id="106509" name="Rectangle 51">
                    <a:extLst>
                      <a:ext uri="{FF2B5EF4-FFF2-40B4-BE49-F238E27FC236}">
                        <a16:creationId xmlns:a16="http://schemas.microsoft.com/office/drawing/2014/main" id="{20C29313-9B90-664F-8770-9611229629EF}"/>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06510" name="Text Box 52">
                    <a:extLst>
                      <a:ext uri="{FF2B5EF4-FFF2-40B4-BE49-F238E27FC236}">
                        <a16:creationId xmlns:a16="http://schemas.microsoft.com/office/drawing/2014/main" id="{61F62638-2D14-A349-B575-A88238A65B74}"/>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1078</a:t>
                    </a:r>
                    <a:endParaRPr lang="en-US" altLang="en-US" sz="1800" baseline="0" dirty="0"/>
                  </a:p>
                </p:txBody>
              </p:sp>
            </p:grpSp>
            <p:grpSp>
              <p:nvGrpSpPr>
                <p:cNvPr id="106506" name="Group 53">
                  <a:extLst>
                    <a:ext uri="{FF2B5EF4-FFF2-40B4-BE49-F238E27FC236}">
                      <a16:creationId xmlns:a16="http://schemas.microsoft.com/office/drawing/2014/main" id="{B1998027-7816-0C48-ACA0-A47ACB035C53}"/>
                    </a:ext>
                  </a:extLst>
                </p:cNvPr>
                <p:cNvGrpSpPr>
                  <a:grpSpLocks/>
                </p:cNvGrpSpPr>
                <p:nvPr/>
              </p:nvGrpSpPr>
              <p:grpSpPr bwMode="auto">
                <a:xfrm>
                  <a:off x="1955" y="3671"/>
                  <a:ext cx="619" cy="213"/>
                  <a:chOff x="1955" y="3671"/>
                  <a:chExt cx="619" cy="213"/>
                </a:xfrm>
              </p:grpSpPr>
              <p:sp>
                <p:nvSpPr>
                  <p:cNvPr id="106507" name="Rectangle 54">
                    <a:extLst>
                      <a:ext uri="{FF2B5EF4-FFF2-40B4-BE49-F238E27FC236}">
                        <a16:creationId xmlns:a16="http://schemas.microsoft.com/office/drawing/2014/main" id="{FCB6A2C2-630A-3E44-BB37-1688BD873D63}"/>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06508" name="Text Box 55">
                    <a:extLst>
                      <a:ext uri="{FF2B5EF4-FFF2-40B4-BE49-F238E27FC236}">
                        <a16:creationId xmlns:a16="http://schemas.microsoft.com/office/drawing/2014/main" id="{999D40BC-6367-DC4E-A91A-2AE8D900FC05}"/>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1030</a:t>
                    </a:r>
                    <a:endParaRPr lang="en-US" altLang="en-US" sz="1800" baseline="0" dirty="0"/>
                  </a:p>
                </p:txBody>
              </p:sp>
            </p:grpSp>
          </p:grpSp>
        </p:grpSp>
      </p:gr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Number Placeholder 5">
            <a:extLst>
              <a:ext uri="{FF2B5EF4-FFF2-40B4-BE49-F238E27FC236}">
                <a16:creationId xmlns:a16="http://schemas.microsoft.com/office/drawing/2014/main" id="{E8F460AB-5E10-B145-9024-96B7C78F1CA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AC830EC-F58B-B84D-A106-65BD345AB027}" type="slidenum">
              <a:rPr lang="en-US" altLang="en-US" sz="1400"/>
              <a:pPr>
                <a:spcBef>
                  <a:spcPct val="0"/>
                </a:spcBef>
                <a:buFontTx/>
                <a:buNone/>
              </a:pPr>
              <a:t>47</a:t>
            </a:fld>
            <a:endParaRPr lang="en-US" altLang="en-US" sz="1400" dirty="0"/>
          </a:p>
        </p:txBody>
      </p:sp>
      <p:grpSp>
        <p:nvGrpSpPr>
          <p:cNvPr id="108546" name="Group 66">
            <a:extLst>
              <a:ext uri="{FF2B5EF4-FFF2-40B4-BE49-F238E27FC236}">
                <a16:creationId xmlns:a16="http://schemas.microsoft.com/office/drawing/2014/main" id="{DD4C2CDE-6C01-B04F-B6DF-EC578D9F81A7}"/>
              </a:ext>
            </a:extLst>
          </p:cNvPr>
          <p:cNvGrpSpPr>
            <a:grpSpLocks/>
          </p:cNvGrpSpPr>
          <p:nvPr/>
        </p:nvGrpSpPr>
        <p:grpSpPr bwMode="auto">
          <a:xfrm>
            <a:off x="455613" y="447675"/>
            <a:ext cx="8229600" cy="5718175"/>
            <a:chOff x="287" y="282"/>
            <a:chExt cx="5184" cy="3602"/>
          </a:xfrm>
        </p:grpSpPr>
        <p:sp>
          <p:nvSpPr>
            <p:cNvPr id="108547" name="Rectangle 2">
              <a:extLst>
                <a:ext uri="{FF2B5EF4-FFF2-40B4-BE49-F238E27FC236}">
                  <a16:creationId xmlns:a16="http://schemas.microsoft.com/office/drawing/2014/main" id="{11037172-2717-C14E-853B-5C003EFD1B5E}"/>
                </a:ext>
              </a:extLst>
            </p:cNvPr>
            <p:cNvSpPr>
              <a:spLocks noChangeArrowheads="1"/>
            </p:cNvSpPr>
            <p:nvPr/>
          </p:nvSpPr>
          <p:spPr bwMode="auto">
            <a:xfrm>
              <a:off x="287" y="282"/>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Capsular Hydrostatic Pressure</a:t>
              </a:r>
            </a:p>
          </p:txBody>
        </p:sp>
        <p:grpSp>
          <p:nvGrpSpPr>
            <p:cNvPr id="108548" name="Group 65">
              <a:extLst>
                <a:ext uri="{FF2B5EF4-FFF2-40B4-BE49-F238E27FC236}">
                  <a16:creationId xmlns:a16="http://schemas.microsoft.com/office/drawing/2014/main" id="{F6B90B67-5A02-D04C-9F0E-AEB294383C64}"/>
                </a:ext>
              </a:extLst>
            </p:cNvPr>
            <p:cNvGrpSpPr>
              <a:grpSpLocks/>
            </p:cNvGrpSpPr>
            <p:nvPr/>
          </p:nvGrpSpPr>
          <p:grpSpPr bwMode="auto">
            <a:xfrm>
              <a:off x="515" y="970"/>
              <a:ext cx="4733" cy="1118"/>
              <a:chOff x="515" y="970"/>
              <a:chExt cx="4733" cy="1118"/>
            </a:xfrm>
          </p:grpSpPr>
          <p:sp>
            <p:nvSpPr>
              <p:cNvPr id="108563" name="Text Box 3">
                <a:extLst>
                  <a:ext uri="{FF2B5EF4-FFF2-40B4-BE49-F238E27FC236}">
                    <a16:creationId xmlns:a16="http://schemas.microsoft.com/office/drawing/2014/main" id="{0BD3434F-0C36-D747-A0A9-3BF3275CEC56}"/>
                  </a:ext>
                </a:extLst>
              </p:cNvPr>
              <p:cNvSpPr txBox="1">
                <a:spLocks noChangeArrowheads="1"/>
              </p:cNvSpPr>
              <p:nvPr/>
            </p:nvSpPr>
            <p:spPr bwMode="auto">
              <a:xfrm>
                <a:off x="515" y="970"/>
                <a:ext cx="4733" cy="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Capsular hydrostatic pressure (CHP) is exerted against the filtration membrane by fluid already in Bowman’s capsule and renal tubule.</a:t>
                </a:r>
              </a:p>
              <a:p>
                <a:pPr eaLnBrk="1" hangingPunct="1">
                  <a:lnSpc>
                    <a:spcPct val="85000"/>
                  </a:lnSpc>
                  <a:spcBef>
                    <a:spcPct val="0"/>
                  </a:spcBef>
                  <a:spcAft>
                    <a:spcPct val="50000"/>
                  </a:spcAft>
                  <a:buSzPct val="80000"/>
                </a:pPr>
                <a:r>
                  <a:rPr lang="en-US" altLang="en-US" sz="1800" baseline="0" dirty="0"/>
                  <a:t>CHP slows glomerular filtration by an opposing hydrostatic pressure of about 15 mmHg.</a:t>
                </a:r>
              </a:p>
            </p:txBody>
          </p:sp>
          <p:sp>
            <p:nvSpPr>
              <p:cNvPr id="108564" name="Text Box 10">
                <a:extLst>
                  <a:ext uri="{FF2B5EF4-FFF2-40B4-BE49-F238E27FC236}">
                    <a16:creationId xmlns:a16="http://schemas.microsoft.com/office/drawing/2014/main" id="{DF1DD4E1-C743-6442-93AE-80E0F3716BF9}"/>
                  </a:ext>
                </a:extLst>
              </p:cNvPr>
              <p:cNvSpPr txBox="1">
                <a:spLocks noChangeArrowheads="1"/>
              </p:cNvSpPr>
              <p:nvPr/>
            </p:nvSpPr>
            <p:spPr bwMode="auto">
              <a:xfrm>
                <a:off x="1527" y="1736"/>
                <a:ext cx="271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5000"/>
                  </a:lnSpc>
                  <a:spcBef>
                    <a:spcPct val="0"/>
                  </a:spcBef>
                  <a:buFontTx/>
                  <a:buNone/>
                </a:pPr>
                <a:r>
                  <a:rPr lang="en-US" altLang="en-US" sz="1800" baseline="0" dirty="0">
                    <a:solidFill>
                      <a:srgbClr val="941100"/>
                    </a:solidFill>
                  </a:rPr>
                  <a:t>Capsular space =  the space between the glomerulus and Bowman’s capsule.</a:t>
                </a:r>
              </a:p>
            </p:txBody>
          </p:sp>
        </p:grpSp>
        <p:grpSp>
          <p:nvGrpSpPr>
            <p:cNvPr id="108549" name="Group 63">
              <a:extLst>
                <a:ext uri="{FF2B5EF4-FFF2-40B4-BE49-F238E27FC236}">
                  <a16:creationId xmlns:a16="http://schemas.microsoft.com/office/drawing/2014/main" id="{62917B02-005A-D846-86FC-2DB363F27F51}"/>
                </a:ext>
              </a:extLst>
            </p:cNvPr>
            <p:cNvGrpSpPr>
              <a:grpSpLocks/>
            </p:cNvGrpSpPr>
            <p:nvPr/>
          </p:nvGrpSpPr>
          <p:grpSpPr bwMode="auto">
            <a:xfrm>
              <a:off x="582" y="3671"/>
              <a:ext cx="2993" cy="213"/>
              <a:chOff x="582" y="3671"/>
              <a:chExt cx="2993" cy="213"/>
            </a:xfrm>
          </p:grpSpPr>
          <p:grpSp>
            <p:nvGrpSpPr>
              <p:cNvPr id="108550" name="Group 49">
                <a:extLst>
                  <a:ext uri="{FF2B5EF4-FFF2-40B4-BE49-F238E27FC236}">
                    <a16:creationId xmlns:a16="http://schemas.microsoft.com/office/drawing/2014/main" id="{330AFA1C-D284-8246-AC03-FABD20BD0D47}"/>
                  </a:ext>
                </a:extLst>
              </p:cNvPr>
              <p:cNvGrpSpPr>
                <a:grpSpLocks/>
              </p:cNvGrpSpPr>
              <p:nvPr/>
            </p:nvGrpSpPr>
            <p:grpSpPr bwMode="auto">
              <a:xfrm>
                <a:off x="2844" y="3671"/>
                <a:ext cx="731" cy="213"/>
                <a:chOff x="2844" y="3671"/>
                <a:chExt cx="731" cy="213"/>
              </a:xfrm>
            </p:grpSpPr>
            <p:sp>
              <p:nvSpPr>
                <p:cNvPr id="108561" name="Rectangle 50">
                  <a:extLst>
                    <a:ext uri="{FF2B5EF4-FFF2-40B4-BE49-F238E27FC236}">
                      <a16:creationId xmlns:a16="http://schemas.microsoft.com/office/drawing/2014/main" id="{28CD8400-348E-F542-96FE-871D6A03C143}"/>
                    </a:ext>
                  </a:extLst>
                </p:cNvPr>
                <p:cNvSpPr>
                  <a:spLocks noChangeArrowheads="1"/>
                </p:cNvSpPr>
                <p:nvPr/>
              </p:nvSpPr>
              <p:spPr bwMode="auto">
                <a:xfrm>
                  <a:off x="2844" y="3671"/>
                  <a:ext cx="731" cy="213"/>
                </a:xfrm>
                <a:prstGeom prst="rect">
                  <a:avLst/>
                </a:prstGeom>
                <a:solidFill>
                  <a:schemeClr val="accent1"/>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08562" name="Text Box 51">
                  <a:extLst>
                    <a:ext uri="{FF2B5EF4-FFF2-40B4-BE49-F238E27FC236}">
                      <a16:creationId xmlns:a16="http://schemas.microsoft.com/office/drawing/2014/main" id="{A5BD1701-C7E4-004A-B8A5-6D0409939E66}"/>
                    </a:ext>
                  </a:extLst>
                </p:cNvPr>
                <p:cNvSpPr txBox="1">
                  <a:spLocks noChangeArrowheads="1"/>
                </p:cNvSpPr>
                <p:nvPr/>
              </p:nvSpPr>
              <p:spPr bwMode="auto">
                <a:xfrm>
                  <a:off x="2888" y="3687"/>
                  <a:ext cx="642"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Figure 26.9</a:t>
                  </a:r>
                </a:p>
              </p:txBody>
            </p:sp>
          </p:grpSp>
          <p:grpSp>
            <p:nvGrpSpPr>
              <p:cNvPr id="108551" name="Group 53">
                <a:extLst>
                  <a:ext uri="{FF2B5EF4-FFF2-40B4-BE49-F238E27FC236}">
                    <a16:creationId xmlns:a16="http://schemas.microsoft.com/office/drawing/2014/main" id="{DC20C999-629E-3044-BFF2-AD562F91ED5D}"/>
                  </a:ext>
                </a:extLst>
              </p:cNvPr>
              <p:cNvGrpSpPr>
                <a:grpSpLocks/>
              </p:cNvGrpSpPr>
              <p:nvPr/>
            </p:nvGrpSpPr>
            <p:grpSpPr bwMode="auto">
              <a:xfrm>
                <a:off x="582" y="3671"/>
                <a:ext cx="1992" cy="213"/>
                <a:chOff x="582" y="3671"/>
                <a:chExt cx="1992" cy="213"/>
              </a:xfrm>
            </p:grpSpPr>
            <p:grpSp>
              <p:nvGrpSpPr>
                <p:cNvPr id="108552" name="Group 54">
                  <a:extLst>
                    <a:ext uri="{FF2B5EF4-FFF2-40B4-BE49-F238E27FC236}">
                      <a16:creationId xmlns:a16="http://schemas.microsoft.com/office/drawing/2014/main" id="{0F2C4E86-7169-464E-A893-312D4F742688}"/>
                    </a:ext>
                  </a:extLst>
                </p:cNvPr>
                <p:cNvGrpSpPr>
                  <a:grpSpLocks/>
                </p:cNvGrpSpPr>
                <p:nvPr/>
              </p:nvGrpSpPr>
              <p:grpSpPr bwMode="auto">
                <a:xfrm>
                  <a:off x="582" y="3671"/>
                  <a:ext cx="616" cy="213"/>
                  <a:chOff x="582" y="3671"/>
                  <a:chExt cx="616" cy="213"/>
                </a:xfrm>
              </p:grpSpPr>
              <p:sp>
                <p:nvSpPr>
                  <p:cNvPr id="108559" name="Rectangle 55">
                    <a:extLst>
                      <a:ext uri="{FF2B5EF4-FFF2-40B4-BE49-F238E27FC236}">
                        <a16:creationId xmlns:a16="http://schemas.microsoft.com/office/drawing/2014/main" id="{FDCAD4A1-8258-D34A-9091-CA141943A129}"/>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08560" name="Text Box 56">
                    <a:extLst>
                      <a:ext uri="{FF2B5EF4-FFF2-40B4-BE49-F238E27FC236}">
                        <a16:creationId xmlns:a16="http://schemas.microsoft.com/office/drawing/2014/main" id="{A65A397E-DA75-A04A-84C6-C54A459BED29}"/>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993</a:t>
                    </a:r>
                    <a:endParaRPr lang="en-US" altLang="en-US" sz="1800" baseline="0" dirty="0"/>
                  </a:p>
                </p:txBody>
              </p:sp>
            </p:grpSp>
            <p:grpSp>
              <p:nvGrpSpPr>
                <p:cNvPr id="108553" name="Group 57">
                  <a:extLst>
                    <a:ext uri="{FF2B5EF4-FFF2-40B4-BE49-F238E27FC236}">
                      <a16:creationId xmlns:a16="http://schemas.microsoft.com/office/drawing/2014/main" id="{56AD577D-EDD0-864C-AF43-5851EDE75073}"/>
                    </a:ext>
                  </a:extLst>
                </p:cNvPr>
                <p:cNvGrpSpPr>
                  <a:grpSpLocks/>
                </p:cNvGrpSpPr>
                <p:nvPr/>
              </p:nvGrpSpPr>
              <p:grpSpPr bwMode="auto">
                <a:xfrm>
                  <a:off x="1265" y="3671"/>
                  <a:ext cx="629" cy="213"/>
                  <a:chOff x="1265" y="3671"/>
                  <a:chExt cx="629" cy="213"/>
                </a:xfrm>
              </p:grpSpPr>
              <p:sp>
                <p:nvSpPr>
                  <p:cNvPr id="108557" name="Rectangle 58">
                    <a:extLst>
                      <a:ext uri="{FF2B5EF4-FFF2-40B4-BE49-F238E27FC236}">
                        <a16:creationId xmlns:a16="http://schemas.microsoft.com/office/drawing/2014/main" id="{0EDEC343-4105-2648-939C-CEF3B42C8D08}"/>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08558" name="Text Box 59">
                    <a:extLst>
                      <a:ext uri="{FF2B5EF4-FFF2-40B4-BE49-F238E27FC236}">
                        <a16:creationId xmlns:a16="http://schemas.microsoft.com/office/drawing/2014/main" id="{1ACA0B5E-BBE2-EF47-88B6-8BDCD8C8202F}"/>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1078</a:t>
                    </a:r>
                    <a:endParaRPr lang="en-US" altLang="en-US" sz="1800" baseline="0" dirty="0"/>
                  </a:p>
                </p:txBody>
              </p:sp>
            </p:grpSp>
            <p:grpSp>
              <p:nvGrpSpPr>
                <p:cNvPr id="108554" name="Group 60">
                  <a:extLst>
                    <a:ext uri="{FF2B5EF4-FFF2-40B4-BE49-F238E27FC236}">
                      <a16:creationId xmlns:a16="http://schemas.microsoft.com/office/drawing/2014/main" id="{A8947FD0-562F-2A4B-8A7E-CF726DE25B40}"/>
                    </a:ext>
                  </a:extLst>
                </p:cNvPr>
                <p:cNvGrpSpPr>
                  <a:grpSpLocks/>
                </p:cNvGrpSpPr>
                <p:nvPr/>
              </p:nvGrpSpPr>
              <p:grpSpPr bwMode="auto">
                <a:xfrm>
                  <a:off x="1955" y="3671"/>
                  <a:ext cx="619" cy="213"/>
                  <a:chOff x="1955" y="3671"/>
                  <a:chExt cx="619" cy="213"/>
                </a:xfrm>
              </p:grpSpPr>
              <p:sp>
                <p:nvSpPr>
                  <p:cNvPr id="108555" name="Rectangle 61">
                    <a:extLst>
                      <a:ext uri="{FF2B5EF4-FFF2-40B4-BE49-F238E27FC236}">
                        <a16:creationId xmlns:a16="http://schemas.microsoft.com/office/drawing/2014/main" id="{5129A191-8386-A242-8337-65129C135E31}"/>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08556" name="Text Box 62">
                    <a:extLst>
                      <a:ext uri="{FF2B5EF4-FFF2-40B4-BE49-F238E27FC236}">
                        <a16:creationId xmlns:a16="http://schemas.microsoft.com/office/drawing/2014/main" id="{2C0077FA-220C-AF47-A44E-743EB44544D4}"/>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1030</a:t>
                    </a:r>
                    <a:endParaRPr lang="en-US" altLang="en-US" sz="1800" baseline="0" dirty="0"/>
                  </a:p>
                </p:txBody>
              </p:sp>
            </p:grpSp>
          </p:grpSp>
        </p:grpSp>
      </p:gr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Number Placeholder 5">
            <a:extLst>
              <a:ext uri="{FF2B5EF4-FFF2-40B4-BE49-F238E27FC236}">
                <a16:creationId xmlns:a16="http://schemas.microsoft.com/office/drawing/2014/main" id="{B6C2DC27-6693-E749-AC3F-2D7807B12B6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917BEA0-5787-734A-B672-ACA557348638}" type="slidenum">
              <a:rPr lang="en-US" altLang="en-US" sz="1400"/>
              <a:pPr>
                <a:spcBef>
                  <a:spcPct val="0"/>
                </a:spcBef>
                <a:buFontTx/>
                <a:buNone/>
              </a:pPr>
              <a:t>48</a:t>
            </a:fld>
            <a:endParaRPr lang="en-US" altLang="en-US" sz="1400" dirty="0"/>
          </a:p>
        </p:txBody>
      </p:sp>
      <p:grpSp>
        <p:nvGrpSpPr>
          <p:cNvPr id="110594" name="Group 51">
            <a:extLst>
              <a:ext uri="{FF2B5EF4-FFF2-40B4-BE49-F238E27FC236}">
                <a16:creationId xmlns:a16="http://schemas.microsoft.com/office/drawing/2014/main" id="{43CC58C4-4C4B-2145-A2FD-69973D6C6A50}"/>
              </a:ext>
            </a:extLst>
          </p:cNvPr>
          <p:cNvGrpSpPr>
            <a:grpSpLocks/>
          </p:cNvGrpSpPr>
          <p:nvPr/>
        </p:nvGrpSpPr>
        <p:grpSpPr bwMode="auto">
          <a:xfrm>
            <a:off x="455613" y="447675"/>
            <a:ext cx="8229600" cy="5718175"/>
            <a:chOff x="287" y="282"/>
            <a:chExt cx="5184" cy="3602"/>
          </a:xfrm>
        </p:grpSpPr>
        <p:sp>
          <p:nvSpPr>
            <p:cNvPr id="110595" name="Rectangle 2">
              <a:extLst>
                <a:ext uri="{FF2B5EF4-FFF2-40B4-BE49-F238E27FC236}">
                  <a16:creationId xmlns:a16="http://schemas.microsoft.com/office/drawing/2014/main" id="{EDD6EE01-20D1-FF4D-A435-6BCB86429623}"/>
                </a:ext>
              </a:extLst>
            </p:cNvPr>
            <p:cNvSpPr>
              <a:spLocks noChangeArrowheads="1"/>
            </p:cNvSpPr>
            <p:nvPr/>
          </p:nvSpPr>
          <p:spPr bwMode="auto">
            <a:xfrm>
              <a:off x="287" y="282"/>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Blood Colloid Osmotic Pressure</a:t>
              </a:r>
            </a:p>
          </p:txBody>
        </p:sp>
        <p:sp>
          <p:nvSpPr>
            <p:cNvPr id="110596" name="Text Box 3">
              <a:extLst>
                <a:ext uri="{FF2B5EF4-FFF2-40B4-BE49-F238E27FC236}">
                  <a16:creationId xmlns:a16="http://schemas.microsoft.com/office/drawing/2014/main" id="{5D3A2E4B-4152-9E42-8774-CF8E8F92C2BB}"/>
                </a:ext>
              </a:extLst>
            </p:cNvPr>
            <p:cNvSpPr txBox="1">
              <a:spLocks noChangeArrowheads="1"/>
            </p:cNvSpPr>
            <p:nvPr/>
          </p:nvSpPr>
          <p:spPr bwMode="auto">
            <a:xfrm>
              <a:off x="515" y="970"/>
              <a:ext cx="4609" cy="1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Blood colloid osmotic pressure (BCOP) is due to proteins such as albumin, globulins, and fibrinogen in the blood plasma including in the glomerular capillaries.</a:t>
              </a:r>
            </a:p>
            <a:p>
              <a:pPr eaLnBrk="1" hangingPunct="1">
                <a:lnSpc>
                  <a:spcPct val="85000"/>
                </a:lnSpc>
                <a:spcBef>
                  <a:spcPct val="0"/>
                </a:spcBef>
                <a:spcAft>
                  <a:spcPts val="900"/>
                </a:spcAft>
                <a:buSzPct val="80000"/>
              </a:pPr>
              <a:r>
                <a:rPr lang="en-US" altLang="en-US" sz="1800" baseline="0" dirty="0"/>
                <a:t>Bowman’s capsule, in comparison, has few proteins because they usually cannot cross the filtration membrane.</a:t>
              </a:r>
            </a:p>
            <a:p>
              <a:pPr eaLnBrk="1" hangingPunct="1">
                <a:lnSpc>
                  <a:spcPct val="85000"/>
                </a:lnSpc>
                <a:spcBef>
                  <a:spcPct val="0"/>
                </a:spcBef>
                <a:spcAft>
                  <a:spcPts val="900"/>
                </a:spcAft>
                <a:buSzPct val="80000"/>
              </a:pPr>
              <a:r>
                <a:rPr lang="en-US" altLang="en-US" sz="1800" baseline="0" dirty="0"/>
                <a:t>Recall in the biology review, that a fluid flows from a hypotonic to a hypertonic solution—in this instance, from the glomerular capsule to the glomerular capillaries.</a:t>
              </a:r>
            </a:p>
            <a:p>
              <a:pPr eaLnBrk="1" hangingPunct="1">
                <a:lnSpc>
                  <a:spcPct val="85000"/>
                </a:lnSpc>
                <a:spcBef>
                  <a:spcPct val="0"/>
                </a:spcBef>
                <a:spcAft>
                  <a:spcPct val="50000"/>
                </a:spcAft>
                <a:buSzPct val="80000"/>
              </a:pPr>
              <a:r>
                <a:rPr lang="en-US" altLang="en-US" sz="1800" baseline="0" dirty="0"/>
                <a:t>BCOP, about 30 mmHg, slows glomerular filtration (as does CHP).</a:t>
              </a:r>
            </a:p>
          </p:txBody>
        </p:sp>
        <p:grpSp>
          <p:nvGrpSpPr>
            <p:cNvPr id="110597" name="Group 50">
              <a:extLst>
                <a:ext uri="{FF2B5EF4-FFF2-40B4-BE49-F238E27FC236}">
                  <a16:creationId xmlns:a16="http://schemas.microsoft.com/office/drawing/2014/main" id="{B9ED7FAC-44CE-A54F-BBB3-04B5E9476692}"/>
                </a:ext>
              </a:extLst>
            </p:cNvPr>
            <p:cNvGrpSpPr>
              <a:grpSpLocks/>
            </p:cNvGrpSpPr>
            <p:nvPr/>
          </p:nvGrpSpPr>
          <p:grpSpPr bwMode="auto">
            <a:xfrm>
              <a:off x="582" y="3671"/>
              <a:ext cx="2993" cy="213"/>
              <a:chOff x="582" y="3671"/>
              <a:chExt cx="2993" cy="213"/>
            </a:xfrm>
          </p:grpSpPr>
          <p:grpSp>
            <p:nvGrpSpPr>
              <p:cNvPr id="110598" name="Group 35">
                <a:extLst>
                  <a:ext uri="{FF2B5EF4-FFF2-40B4-BE49-F238E27FC236}">
                    <a16:creationId xmlns:a16="http://schemas.microsoft.com/office/drawing/2014/main" id="{E4FB015C-9BE9-7F4C-AAA3-A9D946A34A0D}"/>
                  </a:ext>
                </a:extLst>
              </p:cNvPr>
              <p:cNvGrpSpPr>
                <a:grpSpLocks/>
              </p:cNvGrpSpPr>
              <p:nvPr/>
            </p:nvGrpSpPr>
            <p:grpSpPr bwMode="auto">
              <a:xfrm>
                <a:off x="2844" y="3671"/>
                <a:ext cx="731" cy="213"/>
                <a:chOff x="2844" y="3671"/>
                <a:chExt cx="731" cy="213"/>
              </a:xfrm>
            </p:grpSpPr>
            <p:sp>
              <p:nvSpPr>
                <p:cNvPr id="110609" name="Rectangle 36">
                  <a:extLst>
                    <a:ext uri="{FF2B5EF4-FFF2-40B4-BE49-F238E27FC236}">
                      <a16:creationId xmlns:a16="http://schemas.microsoft.com/office/drawing/2014/main" id="{4DE22430-90A6-CC40-B6E7-003ECE5D4986}"/>
                    </a:ext>
                  </a:extLst>
                </p:cNvPr>
                <p:cNvSpPr>
                  <a:spLocks noChangeArrowheads="1"/>
                </p:cNvSpPr>
                <p:nvPr/>
              </p:nvSpPr>
              <p:spPr bwMode="auto">
                <a:xfrm>
                  <a:off x="2844" y="3671"/>
                  <a:ext cx="731" cy="213"/>
                </a:xfrm>
                <a:prstGeom prst="rect">
                  <a:avLst/>
                </a:prstGeom>
                <a:solidFill>
                  <a:schemeClr val="accent1"/>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10610" name="Text Box 37">
                  <a:extLst>
                    <a:ext uri="{FF2B5EF4-FFF2-40B4-BE49-F238E27FC236}">
                      <a16:creationId xmlns:a16="http://schemas.microsoft.com/office/drawing/2014/main" id="{A882E6BE-4294-8C41-8349-C9C4C88EC405}"/>
                    </a:ext>
                  </a:extLst>
                </p:cNvPr>
                <p:cNvSpPr txBox="1">
                  <a:spLocks noChangeArrowheads="1"/>
                </p:cNvSpPr>
                <p:nvPr/>
              </p:nvSpPr>
              <p:spPr bwMode="auto">
                <a:xfrm>
                  <a:off x="2888" y="3687"/>
                  <a:ext cx="642"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Figure 26.9</a:t>
                  </a:r>
                </a:p>
              </p:txBody>
            </p:sp>
          </p:grpSp>
          <p:grpSp>
            <p:nvGrpSpPr>
              <p:cNvPr id="110599" name="Group 40">
                <a:extLst>
                  <a:ext uri="{FF2B5EF4-FFF2-40B4-BE49-F238E27FC236}">
                    <a16:creationId xmlns:a16="http://schemas.microsoft.com/office/drawing/2014/main" id="{6A1955E5-8BA1-D942-9E6C-7525040C135D}"/>
                  </a:ext>
                </a:extLst>
              </p:cNvPr>
              <p:cNvGrpSpPr>
                <a:grpSpLocks/>
              </p:cNvGrpSpPr>
              <p:nvPr/>
            </p:nvGrpSpPr>
            <p:grpSpPr bwMode="auto">
              <a:xfrm>
                <a:off x="582" y="3671"/>
                <a:ext cx="1992" cy="213"/>
                <a:chOff x="582" y="3671"/>
                <a:chExt cx="1992" cy="213"/>
              </a:xfrm>
            </p:grpSpPr>
            <p:grpSp>
              <p:nvGrpSpPr>
                <p:cNvPr id="110600" name="Group 41">
                  <a:extLst>
                    <a:ext uri="{FF2B5EF4-FFF2-40B4-BE49-F238E27FC236}">
                      <a16:creationId xmlns:a16="http://schemas.microsoft.com/office/drawing/2014/main" id="{C2AC3449-E553-8848-955B-4BBB68371C7C}"/>
                    </a:ext>
                  </a:extLst>
                </p:cNvPr>
                <p:cNvGrpSpPr>
                  <a:grpSpLocks/>
                </p:cNvGrpSpPr>
                <p:nvPr/>
              </p:nvGrpSpPr>
              <p:grpSpPr bwMode="auto">
                <a:xfrm>
                  <a:off x="582" y="3671"/>
                  <a:ext cx="616" cy="213"/>
                  <a:chOff x="582" y="3671"/>
                  <a:chExt cx="616" cy="213"/>
                </a:xfrm>
              </p:grpSpPr>
              <p:sp>
                <p:nvSpPr>
                  <p:cNvPr id="110607" name="Rectangle 42">
                    <a:extLst>
                      <a:ext uri="{FF2B5EF4-FFF2-40B4-BE49-F238E27FC236}">
                        <a16:creationId xmlns:a16="http://schemas.microsoft.com/office/drawing/2014/main" id="{73E2D56F-7A83-7F4C-8E01-38A3790CAE8E}"/>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10608" name="Text Box 43">
                    <a:extLst>
                      <a:ext uri="{FF2B5EF4-FFF2-40B4-BE49-F238E27FC236}">
                        <a16:creationId xmlns:a16="http://schemas.microsoft.com/office/drawing/2014/main" id="{F2CD36DA-876E-E542-99D6-9E19A9C74008}"/>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993</a:t>
                    </a:r>
                    <a:endParaRPr lang="en-US" altLang="en-US" sz="1800" baseline="0" dirty="0"/>
                  </a:p>
                </p:txBody>
              </p:sp>
            </p:grpSp>
            <p:grpSp>
              <p:nvGrpSpPr>
                <p:cNvPr id="110601" name="Group 44">
                  <a:extLst>
                    <a:ext uri="{FF2B5EF4-FFF2-40B4-BE49-F238E27FC236}">
                      <a16:creationId xmlns:a16="http://schemas.microsoft.com/office/drawing/2014/main" id="{3E0DD621-1E4E-1F4B-AEE7-AD8EAAC3041C}"/>
                    </a:ext>
                  </a:extLst>
                </p:cNvPr>
                <p:cNvGrpSpPr>
                  <a:grpSpLocks/>
                </p:cNvGrpSpPr>
                <p:nvPr/>
              </p:nvGrpSpPr>
              <p:grpSpPr bwMode="auto">
                <a:xfrm>
                  <a:off x="1265" y="3671"/>
                  <a:ext cx="629" cy="213"/>
                  <a:chOff x="1265" y="3671"/>
                  <a:chExt cx="629" cy="213"/>
                </a:xfrm>
              </p:grpSpPr>
              <p:sp>
                <p:nvSpPr>
                  <p:cNvPr id="110605" name="Rectangle 45">
                    <a:extLst>
                      <a:ext uri="{FF2B5EF4-FFF2-40B4-BE49-F238E27FC236}">
                        <a16:creationId xmlns:a16="http://schemas.microsoft.com/office/drawing/2014/main" id="{5F3611A9-E8B9-1F4C-B30E-B2E9034358BD}"/>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10606" name="Text Box 46">
                    <a:extLst>
                      <a:ext uri="{FF2B5EF4-FFF2-40B4-BE49-F238E27FC236}">
                        <a16:creationId xmlns:a16="http://schemas.microsoft.com/office/drawing/2014/main" id="{2E6CABBD-8944-6542-B98C-444DC4E31F5C}"/>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1078</a:t>
                    </a:r>
                    <a:endParaRPr lang="en-US" altLang="en-US" sz="1800" baseline="0" dirty="0"/>
                  </a:p>
                </p:txBody>
              </p:sp>
            </p:grpSp>
            <p:grpSp>
              <p:nvGrpSpPr>
                <p:cNvPr id="110602" name="Group 47">
                  <a:extLst>
                    <a:ext uri="{FF2B5EF4-FFF2-40B4-BE49-F238E27FC236}">
                      <a16:creationId xmlns:a16="http://schemas.microsoft.com/office/drawing/2014/main" id="{B40E9BC5-16ED-4142-9620-3D0C58E9DBF4}"/>
                    </a:ext>
                  </a:extLst>
                </p:cNvPr>
                <p:cNvGrpSpPr>
                  <a:grpSpLocks/>
                </p:cNvGrpSpPr>
                <p:nvPr/>
              </p:nvGrpSpPr>
              <p:grpSpPr bwMode="auto">
                <a:xfrm>
                  <a:off x="1955" y="3671"/>
                  <a:ext cx="619" cy="213"/>
                  <a:chOff x="1955" y="3671"/>
                  <a:chExt cx="619" cy="213"/>
                </a:xfrm>
              </p:grpSpPr>
              <p:sp>
                <p:nvSpPr>
                  <p:cNvPr id="110603" name="Rectangle 48">
                    <a:extLst>
                      <a:ext uri="{FF2B5EF4-FFF2-40B4-BE49-F238E27FC236}">
                        <a16:creationId xmlns:a16="http://schemas.microsoft.com/office/drawing/2014/main" id="{80446AD2-3C2D-3945-AD4F-B6EE442B9A31}"/>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10604" name="Text Box 49">
                    <a:extLst>
                      <a:ext uri="{FF2B5EF4-FFF2-40B4-BE49-F238E27FC236}">
                        <a16:creationId xmlns:a16="http://schemas.microsoft.com/office/drawing/2014/main" id="{68913F0A-C206-C449-9EDF-4AC7D344B631}"/>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1032</a:t>
                    </a:r>
                    <a:endParaRPr lang="en-US" altLang="en-US" sz="1800" baseline="0" dirty="0"/>
                  </a:p>
                </p:txBody>
              </p:sp>
            </p:grpSp>
          </p:grpSp>
        </p:grpSp>
      </p:gr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Number Placeholder 5">
            <a:extLst>
              <a:ext uri="{FF2B5EF4-FFF2-40B4-BE49-F238E27FC236}">
                <a16:creationId xmlns:a16="http://schemas.microsoft.com/office/drawing/2014/main" id="{D8647009-66D4-974A-8586-081BB3A64B5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FFECF19-DE35-FB46-B1CC-FD86138BF946}" type="slidenum">
              <a:rPr lang="en-US" altLang="en-US" sz="1400"/>
              <a:pPr>
                <a:spcBef>
                  <a:spcPct val="0"/>
                </a:spcBef>
                <a:buFontTx/>
                <a:buNone/>
              </a:pPr>
              <a:t>49</a:t>
            </a:fld>
            <a:endParaRPr lang="en-US" altLang="en-US" sz="1400" dirty="0"/>
          </a:p>
        </p:txBody>
      </p:sp>
      <p:grpSp>
        <p:nvGrpSpPr>
          <p:cNvPr id="112642" name="Group 1066">
            <a:extLst>
              <a:ext uri="{FF2B5EF4-FFF2-40B4-BE49-F238E27FC236}">
                <a16:creationId xmlns:a16="http://schemas.microsoft.com/office/drawing/2014/main" id="{5F901AA4-EB3B-F641-B9C5-3C1A6D7B890A}"/>
              </a:ext>
            </a:extLst>
          </p:cNvPr>
          <p:cNvGrpSpPr>
            <a:grpSpLocks/>
          </p:cNvGrpSpPr>
          <p:nvPr/>
        </p:nvGrpSpPr>
        <p:grpSpPr bwMode="auto">
          <a:xfrm>
            <a:off x="458788" y="446088"/>
            <a:ext cx="8229600" cy="4616450"/>
            <a:chOff x="289" y="281"/>
            <a:chExt cx="5184" cy="2908"/>
          </a:xfrm>
        </p:grpSpPr>
        <p:sp>
          <p:nvSpPr>
            <p:cNvPr id="112643" name="Rectangle 1026">
              <a:extLst>
                <a:ext uri="{FF2B5EF4-FFF2-40B4-BE49-F238E27FC236}">
                  <a16:creationId xmlns:a16="http://schemas.microsoft.com/office/drawing/2014/main" id="{EE9538BA-6944-4347-B749-15FB43E23050}"/>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Opposing Pressures</a:t>
              </a:r>
            </a:p>
          </p:txBody>
        </p:sp>
        <p:grpSp>
          <p:nvGrpSpPr>
            <p:cNvPr id="112644" name="Group 1065">
              <a:extLst>
                <a:ext uri="{FF2B5EF4-FFF2-40B4-BE49-F238E27FC236}">
                  <a16:creationId xmlns:a16="http://schemas.microsoft.com/office/drawing/2014/main" id="{9B990600-F8C4-214E-80A6-D5D8BA842538}"/>
                </a:ext>
              </a:extLst>
            </p:cNvPr>
            <p:cNvGrpSpPr>
              <a:grpSpLocks/>
            </p:cNvGrpSpPr>
            <p:nvPr/>
          </p:nvGrpSpPr>
          <p:grpSpPr bwMode="auto">
            <a:xfrm>
              <a:off x="634" y="970"/>
              <a:ext cx="4584" cy="2219"/>
              <a:chOff x="634" y="970"/>
              <a:chExt cx="4584" cy="2219"/>
            </a:xfrm>
          </p:grpSpPr>
          <p:sp>
            <p:nvSpPr>
              <p:cNvPr id="112645" name="Line 1034">
                <a:extLst>
                  <a:ext uri="{FF2B5EF4-FFF2-40B4-BE49-F238E27FC236}">
                    <a16:creationId xmlns:a16="http://schemas.microsoft.com/office/drawing/2014/main" id="{0D20859C-9AAA-4048-B3BE-652E3FD9ED90}"/>
                  </a:ext>
                </a:extLst>
              </p:cNvPr>
              <p:cNvSpPr>
                <a:spLocks noChangeShapeType="1"/>
              </p:cNvSpPr>
              <p:nvPr/>
            </p:nvSpPr>
            <p:spPr bwMode="auto">
              <a:xfrm>
                <a:off x="1524" y="2070"/>
                <a:ext cx="2656" cy="0"/>
              </a:xfrm>
              <a:prstGeom prst="line">
                <a:avLst/>
              </a:prstGeom>
              <a:noFill/>
              <a:ln w="63500">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2646" name="Text Box 1035">
                <a:extLst>
                  <a:ext uri="{FF2B5EF4-FFF2-40B4-BE49-F238E27FC236}">
                    <a16:creationId xmlns:a16="http://schemas.microsoft.com/office/drawing/2014/main" id="{42EE0055-EFA6-C043-8B08-6BAEE6B93A9F}"/>
                  </a:ext>
                </a:extLst>
              </p:cNvPr>
              <p:cNvSpPr txBox="1">
                <a:spLocks noChangeArrowheads="1"/>
              </p:cNvSpPr>
              <p:nvPr/>
            </p:nvSpPr>
            <p:spPr bwMode="auto">
              <a:xfrm>
                <a:off x="4237" y="1627"/>
                <a:ext cx="868"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5000"/>
                  </a:lnSpc>
                  <a:spcBef>
                    <a:spcPct val="0"/>
                  </a:spcBef>
                  <a:buFontTx/>
                  <a:buNone/>
                </a:pPr>
                <a:r>
                  <a:rPr lang="en-US" altLang="en-US" sz="1800" baseline="0" dirty="0"/>
                  <a:t>Glomerular </a:t>
                </a:r>
              </a:p>
              <a:p>
                <a:pPr algn="ctr" eaLnBrk="1" hangingPunct="1">
                  <a:lnSpc>
                    <a:spcPct val="85000"/>
                  </a:lnSpc>
                  <a:spcBef>
                    <a:spcPct val="0"/>
                  </a:spcBef>
                  <a:buFontTx/>
                  <a:buNone/>
                </a:pPr>
                <a:r>
                  <a:rPr lang="en-US" altLang="en-US" sz="1800" baseline="0" dirty="0"/>
                  <a:t>capillary</a:t>
                </a:r>
              </a:p>
            </p:txBody>
          </p:sp>
          <p:sp>
            <p:nvSpPr>
              <p:cNvPr id="112647" name="Text Box 1036">
                <a:extLst>
                  <a:ext uri="{FF2B5EF4-FFF2-40B4-BE49-F238E27FC236}">
                    <a16:creationId xmlns:a16="http://schemas.microsoft.com/office/drawing/2014/main" id="{9C4F6921-9537-2E4E-A583-95581D39A10D}"/>
                  </a:ext>
                </a:extLst>
              </p:cNvPr>
              <p:cNvSpPr txBox="1">
                <a:spLocks noChangeArrowheads="1"/>
              </p:cNvSpPr>
              <p:nvPr/>
            </p:nvSpPr>
            <p:spPr bwMode="auto">
              <a:xfrm>
                <a:off x="4101" y="2212"/>
                <a:ext cx="1117"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5000"/>
                  </a:lnSpc>
                  <a:spcBef>
                    <a:spcPct val="0"/>
                  </a:spcBef>
                  <a:buFontTx/>
                  <a:buNone/>
                </a:pPr>
                <a:r>
                  <a:rPr lang="en-US" altLang="en-US" sz="1800" baseline="0" dirty="0"/>
                  <a:t>Capsular space</a:t>
                </a:r>
              </a:p>
            </p:txBody>
          </p:sp>
          <p:sp>
            <p:nvSpPr>
              <p:cNvPr id="112648" name="Text Box 1037">
                <a:extLst>
                  <a:ext uri="{FF2B5EF4-FFF2-40B4-BE49-F238E27FC236}">
                    <a16:creationId xmlns:a16="http://schemas.microsoft.com/office/drawing/2014/main" id="{D104F8FD-B0AB-AF46-8F47-EC43F805DD4B}"/>
                  </a:ext>
                </a:extLst>
              </p:cNvPr>
              <p:cNvSpPr txBox="1">
                <a:spLocks noChangeArrowheads="1"/>
              </p:cNvSpPr>
              <p:nvPr/>
            </p:nvSpPr>
            <p:spPr bwMode="auto">
              <a:xfrm>
                <a:off x="634" y="1894"/>
                <a:ext cx="804"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5000"/>
                  </a:lnSpc>
                  <a:spcBef>
                    <a:spcPct val="0"/>
                  </a:spcBef>
                  <a:buFontTx/>
                  <a:buNone/>
                </a:pPr>
                <a:r>
                  <a:rPr lang="en-US" altLang="en-US" sz="1800" baseline="0" dirty="0"/>
                  <a:t>Filtration</a:t>
                </a:r>
              </a:p>
              <a:p>
                <a:pPr algn="ctr" eaLnBrk="1" hangingPunct="1">
                  <a:lnSpc>
                    <a:spcPct val="85000"/>
                  </a:lnSpc>
                  <a:spcBef>
                    <a:spcPct val="0"/>
                  </a:spcBef>
                  <a:buFontTx/>
                  <a:buNone/>
                </a:pPr>
                <a:r>
                  <a:rPr lang="en-US" altLang="en-US" sz="1800" baseline="0" dirty="0"/>
                  <a:t>membrane</a:t>
                </a:r>
              </a:p>
            </p:txBody>
          </p:sp>
          <p:grpSp>
            <p:nvGrpSpPr>
              <p:cNvPr id="112649" name="Group 1059">
                <a:extLst>
                  <a:ext uri="{FF2B5EF4-FFF2-40B4-BE49-F238E27FC236}">
                    <a16:creationId xmlns:a16="http://schemas.microsoft.com/office/drawing/2014/main" id="{6C36598E-AC61-6D48-B66F-17482F8D0640}"/>
                  </a:ext>
                </a:extLst>
              </p:cNvPr>
              <p:cNvGrpSpPr>
                <a:grpSpLocks/>
              </p:cNvGrpSpPr>
              <p:nvPr/>
            </p:nvGrpSpPr>
            <p:grpSpPr bwMode="auto">
              <a:xfrm>
                <a:off x="2458" y="970"/>
                <a:ext cx="836" cy="952"/>
                <a:chOff x="2458" y="1062"/>
                <a:chExt cx="836" cy="952"/>
              </a:xfrm>
            </p:grpSpPr>
            <p:sp>
              <p:nvSpPr>
                <p:cNvPr id="112656" name="Line 1038">
                  <a:extLst>
                    <a:ext uri="{FF2B5EF4-FFF2-40B4-BE49-F238E27FC236}">
                      <a16:creationId xmlns:a16="http://schemas.microsoft.com/office/drawing/2014/main" id="{55399AC4-5642-834D-A89F-7241AE02CFD7}"/>
                    </a:ext>
                  </a:extLst>
                </p:cNvPr>
                <p:cNvSpPr>
                  <a:spLocks noChangeShapeType="1"/>
                </p:cNvSpPr>
                <p:nvPr/>
              </p:nvSpPr>
              <p:spPr bwMode="auto">
                <a:xfrm>
                  <a:off x="2883" y="1496"/>
                  <a:ext cx="0" cy="518"/>
                </a:xfrm>
                <a:prstGeom prst="line">
                  <a:avLst/>
                </a:prstGeom>
                <a:noFill/>
                <a:ln w="152400">
                  <a:solidFill>
                    <a:srgbClr val="4E8F00">
                      <a:alpha val="7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2657" name="Text Box 1041">
                  <a:extLst>
                    <a:ext uri="{FF2B5EF4-FFF2-40B4-BE49-F238E27FC236}">
                      <a16:creationId xmlns:a16="http://schemas.microsoft.com/office/drawing/2014/main" id="{B151EF1C-A2F0-0A4D-B47E-BFEA636A972B}"/>
                    </a:ext>
                  </a:extLst>
                </p:cNvPr>
                <p:cNvSpPr txBox="1">
                  <a:spLocks noChangeArrowheads="1"/>
                </p:cNvSpPr>
                <p:nvPr/>
              </p:nvSpPr>
              <p:spPr bwMode="auto">
                <a:xfrm>
                  <a:off x="2458" y="1062"/>
                  <a:ext cx="83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5000"/>
                    </a:lnSpc>
                    <a:spcBef>
                      <a:spcPct val="0"/>
                    </a:spcBef>
                    <a:buFontTx/>
                    <a:buNone/>
                  </a:pPr>
                  <a:r>
                    <a:rPr lang="en-US" altLang="en-US" sz="2200" baseline="0" dirty="0">
                      <a:solidFill>
                        <a:srgbClr val="4E8F00"/>
                      </a:solidFill>
                    </a:rPr>
                    <a:t>GBHP </a:t>
                  </a:r>
                </a:p>
                <a:p>
                  <a:pPr algn="ctr" eaLnBrk="1" hangingPunct="1">
                    <a:lnSpc>
                      <a:spcPct val="85000"/>
                    </a:lnSpc>
                    <a:spcBef>
                      <a:spcPct val="0"/>
                    </a:spcBef>
                    <a:buFontTx/>
                    <a:buNone/>
                  </a:pPr>
                  <a:r>
                    <a:rPr lang="en-US" altLang="en-US" sz="1800" baseline="0" dirty="0">
                      <a:solidFill>
                        <a:srgbClr val="4E8F00"/>
                      </a:solidFill>
                    </a:rPr>
                    <a:t>(55 mmHg)</a:t>
                  </a:r>
                </a:p>
              </p:txBody>
            </p:sp>
          </p:grpSp>
          <p:grpSp>
            <p:nvGrpSpPr>
              <p:cNvPr id="112650" name="Group 1058">
                <a:extLst>
                  <a:ext uri="{FF2B5EF4-FFF2-40B4-BE49-F238E27FC236}">
                    <a16:creationId xmlns:a16="http://schemas.microsoft.com/office/drawing/2014/main" id="{BBDCB930-97B1-7447-B6AD-AC35B012D023}"/>
                  </a:ext>
                </a:extLst>
              </p:cNvPr>
              <p:cNvGrpSpPr>
                <a:grpSpLocks/>
              </p:cNvGrpSpPr>
              <p:nvPr/>
            </p:nvGrpSpPr>
            <p:grpSpPr bwMode="auto">
              <a:xfrm>
                <a:off x="1799" y="2196"/>
                <a:ext cx="876" cy="992"/>
                <a:chOff x="1799" y="2288"/>
                <a:chExt cx="876" cy="992"/>
              </a:xfrm>
            </p:grpSpPr>
            <p:sp>
              <p:nvSpPr>
                <p:cNvPr id="112654" name="Line 1039">
                  <a:extLst>
                    <a:ext uri="{FF2B5EF4-FFF2-40B4-BE49-F238E27FC236}">
                      <a16:creationId xmlns:a16="http://schemas.microsoft.com/office/drawing/2014/main" id="{D43BF92E-492B-F043-8D32-91FDD3531390}"/>
                    </a:ext>
                  </a:extLst>
                </p:cNvPr>
                <p:cNvSpPr>
                  <a:spLocks noChangeShapeType="1"/>
                </p:cNvSpPr>
                <p:nvPr/>
              </p:nvSpPr>
              <p:spPr bwMode="auto">
                <a:xfrm flipV="1">
                  <a:off x="2233" y="2288"/>
                  <a:ext cx="0" cy="518"/>
                </a:xfrm>
                <a:prstGeom prst="line">
                  <a:avLst/>
                </a:prstGeom>
                <a:noFill/>
                <a:ln w="152400">
                  <a:solidFill>
                    <a:srgbClr val="7030A0">
                      <a:alpha val="7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2655" name="Text Box 1042">
                  <a:extLst>
                    <a:ext uri="{FF2B5EF4-FFF2-40B4-BE49-F238E27FC236}">
                      <a16:creationId xmlns:a16="http://schemas.microsoft.com/office/drawing/2014/main" id="{3D44EF3A-AE6D-E447-BBCE-579F9B521DEB}"/>
                    </a:ext>
                  </a:extLst>
                </p:cNvPr>
                <p:cNvSpPr txBox="1">
                  <a:spLocks noChangeArrowheads="1"/>
                </p:cNvSpPr>
                <p:nvPr/>
              </p:nvSpPr>
              <p:spPr bwMode="auto">
                <a:xfrm>
                  <a:off x="1799" y="2896"/>
                  <a:ext cx="87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5000"/>
                    </a:lnSpc>
                    <a:spcBef>
                      <a:spcPct val="0"/>
                    </a:spcBef>
                    <a:buFontTx/>
                    <a:buNone/>
                  </a:pPr>
                  <a:r>
                    <a:rPr lang="en-US" altLang="en-US" sz="2200" baseline="0" dirty="0">
                      <a:solidFill>
                        <a:srgbClr val="7030A0"/>
                      </a:solidFill>
                    </a:rPr>
                    <a:t>CHP</a:t>
                  </a:r>
                </a:p>
                <a:p>
                  <a:pPr algn="ctr" eaLnBrk="1" hangingPunct="1">
                    <a:lnSpc>
                      <a:spcPct val="85000"/>
                    </a:lnSpc>
                    <a:spcBef>
                      <a:spcPct val="0"/>
                    </a:spcBef>
                    <a:buFontTx/>
                    <a:buNone/>
                  </a:pPr>
                  <a:r>
                    <a:rPr lang="en-US" altLang="en-US" sz="1800" baseline="0" dirty="0">
                      <a:solidFill>
                        <a:srgbClr val="7030A0"/>
                      </a:solidFill>
                    </a:rPr>
                    <a:t>(15 mmHg) </a:t>
                  </a:r>
                </a:p>
              </p:txBody>
            </p:sp>
          </p:grpSp>
          <p:grpSp>
            <p:nvGrpSpPr>
              <p:cNvPr id="112651" name="Group 1057">
                <a:extLst>
                  <a:ext uri="{FF2B5EF4-FFF2-40B4-BE49-F238E27FC236}">
                    <a16:creationId xmlns:a16="http://schemas.microsoft.com/office/drawing/2014/main" id="{B4F97A6E-FD3F-D142-9AF8-5C55F2D68958}"/>
                  </a:ext>
                </a:extLst>
              </p:cNvPr>
              <p:cNvGrpSpPr>
                <a:grpSpLocks/>
              </p:cNvGrpSpPr>
              <p:nvPr/>
            </p:nvGrpSpPr>
            <p:grpSpPr bwMode="auto">
              <a:xfrm>
                <a:off x="3034" y="2200"/>
                <a:ext cx="903" cy="989"/>
                <a:chOff x="3034" y="2292"/>
                <a:chExt cx="903" cy="989"/>
              </a:xfrm>
            </p:grpSpPr>
            <p:sp>
              <p:nvSpPr>
                <p:cNvPr id="112652" name="Line 1040">
                  <a:extLst>
                    <a:ext uri="{FF2B5EF4-FFF2-40B4-BE49-F238E27FC236}">
                      <a16:creationId xmlns:a16="http://schemas.microsoft.com/office/drawing/2014/main" id="{23A55AF0-C595-5344-8DF4-97148EB216BF}"/>
                    </a:ext>
                  </a:extLst>
                </p:cNvPr>
                <p:cNvSpPr>
                  <a:spLocks noChangeShapeType="1"/>
                </p:cNvSpPr>
                <p:nvPr/>
              </p:nvSpPr>
              <p:spPr bwMode="auto">
                <a:xfrm flipV="1">
                  <a:off x="3489" y="2292"/>
                  <a:ext cx="0" cy="518"/>
                </a:xfrm>
                <a:prstGeom prst="line">
                  <a:avLst/>
                </a:prstGeom>
                <a:noFill/>
                <a:ln w="152400">
                  <a:solidFill>
                    <a:srgbClr val="7030A0">
                      <a:alpha val="71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2653" name="Text Box 1043">
                  <a:extLst>
                    <a:ext uri="{FF2B5EF4-FFF2-40B4-BE49-F238E27FC236}">
                      <a16:creationId xmlns:a16="http://schemas.microsoft.com/office/drawing/2014/main" id="{302F3FFD-C107-4C44-A770-0AAA9F6B3C81}"/>
                    </a:ext>
                  </a:extLst>
                </p:cNvPr>
                <p:cNvSpPr txBox="1">
                  <a:spLocks noChangeArrowheads="1"/>
                </p:cNvSpPr>
                <p:nvPr/>
              </p:nvSpPr>
              <p:spPr bwMode="auto">
                <a:xfrm>
                  <a:off x="3034" y="2897"/>
                  <a:ext cx="903"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5000"/>
                    </a:lnSpc>
                    <a:spcBef>
                      <a:spcPct val="0"/>
                    </a:spcBef>
                    <a:buFontTx/>
                    <a:buNone/>
                  </a:pPr>
                  <a:r>
                    <a:rPr lang="en-US" altLang="en-US" sz="2200" baseline="0" dirty="0">
                      <a:solidFill>
                        <a:srgbClr val="7030A0"/>
                      </a:solidFill>
                    </a:rPr>
                    <a:t>BCOP</a:t>
                  </a:r>
                  <a:endParaRPr lang="en-US" altLang="en-US" sz="1800" baseline="0" dirty="0">
                    <a:solidFill>
                      <a:srgbClr val="7030A0"/>
                    </a:solidFill>
                  </a:endParaRPr>
                </a:p>
                <a:p>
                  <a:pPr algn="ctr" eaLnBrk="1" hangingPunct="1">
                    <a:lnSpc>
                      <a:spcPct val="85000"/>
                    </a:lnSpc>
                    <a:spcBef>
                      <a:spcPct val="0"/>
                    </a:spcBef>
                    <a:buFontTx/>
                    <a:buNone/>
                  </a:pPr>
                  <a:r>
                    <a:rPr lang="en-US" altLang="en-US" sz="1800" baseline="0" dirty="0">
                      <a:solidFill>
                        <a:srgbClr val="7030A0"/>
                      </a:solidFill>
                    </a:rPr>
                    <a:t>(30 mmHg)</a:t>
                  </a:r>
                </a:p>
              </p:txBody>
            </p:sp>
          </p:grpSp>
        </p:grpSp>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5">
            <a:extLst>
              <a:ext uri="{FF2B5EF4-FFF2-40B4-BE49-F238E27FC236}">
                <a16:creationId xmlns:a16="http://schemas.microsoft.com/office/drawing/2014/main" id="{7CD1F114-B718-674C-91D3-962B7DD2ABD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CF8A22A-09F3-5047-8D69-432F221C0AC4}" type="slidenum">
              <a:rPr lang="en-US" altLang="en-US" sz="1400"/>
              <a:pPr>
                <a:spcBef>
                  <a:spcPct val="0"/>
                </a:spcBef>
                <a:buFontTx/>
                <a:buNone/>
              </a:pPr>
              <a:t>5</a:t>
            </a:fld>
            <a:endParaRPr lang="en-US" altLang="en-US" sz="1400" dirty="0"/>
          </a:p>
        </p:txBody>
      </p:sp>
      <p:grpSp>
        <p:nvGrpSpPr>
          <p:cNvPr id="22530" name="Group 55">
            <a:extLst>
              <a:ext uri="{FF2B5EF4-FFF2-40B4-BE49-F238E27FC236}">
                <a16:creationId xmlns:a16="http://schemas.microsoft.com/office/drawing/2014/main" id="{029C78C9-82CA-844C-B80C-505788572C26}"/>
              </a:ext>
            </a:extLst>
          </p:cNvPr>
          <p:cNvGrpSpPr>
            <a:grpSpLocks/>
          </p:cNvGrpSpPr>
          <p:nvPr/>
        </p:nvGrpSpPr>
        <p:grpSpPr bwMode="auto">
          <a:xfrm>
            <a:off x="457200" y="446088"/>
            <a:ext cx="8229600" cy="5719762"/>
            <a:chOff x="288" y="281"/>
            <a:chExt cx="5184" cy="3603"/>
          </a:xfrm>
        </p:grpSpPr>
        <p:sp>
          <p:nvSpPr>
            <p:cNvPr id="22531" name="Rectangle 3">
              <a:extLst>
                <a:ext uri="{FF2B5EF4-FFF2-40B4-BE49-F238E27FC236}">
                  <a16:creationId xmlns:a16="http://schemas.microsoft.com/office/drawing/2014/main" id="{EA063AB7-047D-7A4B-A78E-D9A1214C7E9B}"/>
                </a:ext>
              </a:extLst>
            </p:cNvPr>
            <p:cNvSpPr>
              <a:spLocks noChangeArrowheads="1"/>
            </p:cNvSpPr>
            <p:nvPr/>
          </p:nvSpPr>
          <p:spPr bwMode="auto">
            <a:xfrm>
              <a:off x="288"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Overview</a:t>
              </a:r>
              <a:endParaRPr lang="en-US" altLang="en-US" sz="2800" baseline="0" dirty="0">
                <a:solidFill>
                  <a:schemeClr val="tx2"/>
                </a:solidFill>
              </a:endParaRPr>
            </a:p>
          </p:txBody>
        </p:sp>
        <p:grpSp>
          <p:nvGrpSpPr>
            <p:cNvPr id="22532" name="Group 36">
              <a:extLst>
                <a:ext uri="{FF2B5EF4-FFF2-40B4-BE49-F238E27FC236}">
                  <a16:creationId xmlns:a16="http://schemas.microsoft.com/office/drawing/2014/main" id="{91421870-4F49-984F-9BDE-A7D4C28EC6C0}"/>
                </a:ext>
              </a:extLst>
            </p:cNvPr>
            <p:cNvGrpSpPr>
              <a:grpSpLocks/>
            </p:cNvGrpSpPr>
            <p:nvPr/>
          </p:nvGrpSpPr>
          <p:grpSpPr bwMode="auto">
            <a:xfrm>
              <a:off x="515" y="970"/>
              <a:ext cx="4665" cy="994"/>
              <a:chOff x="515" y="970"/>
              <a:chExt cx="4665" cy="994"/>
            </a:xfrm>
          </p:grpSpPr>
          <p:sp>
            <p:nvSpPr>
              <p:cNvPr id="22543" name="Text Box 4">
                <a:extLst>
                  <a:ext uri="{FF2B5EF4-FFF2-40B4-BE49-F238E27FC236}">
                    <a16:creationId xmlns:a16="http://schemas.microsoft.com/office/drawing/2014/main" id="{228874E8-ED88-0644-9327-68BD6189B9B6}"/>
                  </a:ext>
                </a:extLst>
              </p:cNvPr>
              <p:cNvSpPr txBox="1">
                <a:spLocks noChangeArrowheads="1"/>
              </p:cNvSpPr>
              <p:nvPr/>
            </p:nvSpPr>
            <p:spPr bwMode="auto">
              <a:xfrm>
                <a:off x="515" y="970"/>
                <a:ext cx="4665" cy="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The renal and urinary system includes the kidneys, ureters, urinary bladder, and urethra.</a:t>
                </a:r>
              </a:p>
              <a:p>
                <a:pPr eaLnBrk="1" hangingPunct="1">
                  <a:lnSpc>
                    <a:spcPct val="85000"/>
                  </a:lnSpc>
                  <a:spcBef>
                    <a:spcPct val="0"/>
                  </a:spcBef>
                  <a:spcAft>
                    <a:spcPct val="30000"/>
                  </a:spcAft>
                  <a:buSzPct val="80000"/>
                </a:pPr>
                <a:r>
                  <a:rPr lang="en-US" altLang="en-US" sz="1800" baseline="0" dirty="0"/>
                  <a:t>The kidneys perform the major work, while the other sections serve as passageways and storage areas for urine.</a:t>
                </a:r>
              </a:p>
            </p:txBody>
          </p:sp>
          <p:sp>
            <p:nvSpPr>
              <p:cNvPr id="22544" name="Text Box 9">
                <a:extLst>
                  <a:ext uri="{FF2B5EF4-FFF2-40B4-BE49-F238E27FC236}">
                    <a16:creationId xmlns:a16="http://schemas.microsoft.com/office/drawing/2014/main" id="{D1406D5B-39AE-AF41-93B8-3C2EF29DEEF8}"/>
                  </a:ext>
                </a:extLst>
              </p:cNvPr>
              <p:cNvSpPr txBox="1">
                <a:spLocks noChangeArrowheads="1"/>
              </p:cNvSpPr>
              <p:nvPr/>
            </p:nvSpPr>
            <p:spPr bwMode="auto">
              <a:xfrm>
                <a:off x="1814" y="1733"/>
                <a:ext cx="214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aseline="0" dirty="0">
                    <a:solidFill>
                      <a:srgbClr val="941100"/>
                    </a:solidFill>
                  </a:rPr>
                  <a:t>Renal = relating to the kidneys.</a:t>
                </a:r>
              </a:p>
            </p:txBody>
          </p:sp>
        </p:grpSp>
        <p:grpSp>
          <p:nvGrpSpPr>
            <p:cNvPr id="22533" name="Group 54">
              <a:extLst>
                <a:ext uri="{FF2B5EF4-FFF2-40B4-BE49-F238E27FC236}">
                  <a16:creationId xmlns:a16="http://schemas.microsoft.com/office/drawing/2014/main" id="{1879275B-8CDB-F140-8221-A1316D14F801}"/>
                </a:ext>
              </a:extLst>
            </p:cNvPr>
            <p:cNvGrpSpPr>
              <a:grpSpLocks/>
            </p:cNvGrpSpPr>
            <p:nvPr/>
          </p:nvGrpSpPr>
          <p:grpSpPr bwMode="auto">
            <a:xfrm>
              <a:off x="582" y="3671"/>
              <a:ext cx="1992" cy="213"/>
              <a:chOff x="582" y="3671"/>
              <a:chExt cx="1992" cy="213"/>
            </a:xfrm>
          </p:grpSpPr>
          <p:grpSp>
            <p:nvGrpSpPr>
              <p:cNvPr id="22534" name="Group 53">
                <a:extLst>
                  <a:ext uri="{FF2B5EF4-FFF2-40B4-BE49-F238E27FC236}">
                    <a16:creationId xmlns:a16="http://schemas.microsoft.com/office/drawing/2014/main" id="{21F27A8F-B543-B041-A7BA-B6073A18B702}"/>
                  </a:ext>
                </a:extLst>
              </p:cNvPr>
              <p:cNvGrpSpPr>
                <a:grpSpLocks/>
              </p:cNvGrpSpPr>
              <p:nvPr/>
            </p:nvGrpSpPr>
            <p:grpSpPr bwMode="auto">
              <a:xfrm>
                <a:off x="582" y="3671"/>
                <a:ext cx="616" cy="213"/>
                <a:chOff x="582" y="3671"/>
                <a:chExt cx="616" cy="213"/>
              </a:xfrm>
            </p:grpSpPr>
            <p:sp>
              <p:nvSpPr>
                <p:cNvPr id="22541" name="Rectangle 40">
                  <a:extLst>
                    <a:ext uri="{FF2B5EF4-FFF2-40B4-BE49-F238E27FC236}">
                      <a16:creationId xmlns:a16="http://schemas.microsoft.com/office/drawing/2014/main" id="{7AC6B9CF-6566-7E40-A745-2626B10D83F9}"/>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2542" name="Text Box 43">
                  <a:extLst>
                    <a:ext uri="{FF2B5EF4-FFF2-40B4-BE49-F238E27FC236}">
                      <a16:creationId xmlns:a16="http://schemas.microsoft.com/office/drawing/2014/main" id="{4DCC7094-806A-9B41-9745-3FAFFA33BBEA}"/>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979</a:t>
                  </a:r>
                  <a:endParaRPr lang="en-US" altLang="en-US" sz="1800" baseline="0" dirty="0"/>
                </a:p>
              </p:txBody>
            </p:sp>
          </p:grpSp>
          <p:grpSp>
            <p:nvGrpSpPr>
              <p:cNvPr id="22535" name="Group 52">
                <a:extLst>
                  <a:ext uri="{FF2B5EF4-FFF2-40B4-BE49-F238E27FC236}">
                    <a16:creationId xmlns:a16="http://schemas.microsoft.com/office/drawing/2014/main" id="{6D044D10-A37A-AA41-AC2F-6528485ADFDB}"/>
                  </a:ext>
                </a:extLst>
              </p:cNvPr>
              <p:cNvGrpSpPr>
                <a:grpSpLocks/>
              </p:cNvGrpSpPr>
              <p:nvPr/>
            </p:nvGrpSpPr>
            <p:grpSpPr bwMode="auto">
              <a:xfrm>
                <a:off x="1265" y="3671"/>
                <a:ext cx="629" cy="213"/>
                <a:chOff x="1265" y="3671"/>
                <a:chExt cx="629" cy="213"/>
              </a:xfrm>
            </p:grpSpPr>
            <p:sp>
              <p:nvSpPr>
                <p:cNvPr id="22539" name="Rectangle 41">
                  <a:extLst>
                    <a:ext uri="{FF2B5EF4-FFF2-40B4-BE49-F238E27FC236}">
                      <a16:creationId xmlns:a16="http://schemas.microsoft.com/office/drawing/2014/main" id="{4C708318-32A2-4340-8BC1-2E3E7C617458}"/>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2540" name="Text Box 44">
                  <a:extLst>
                    <a:ext uri="{FF2B5EF4-FFF2-40B4-BE49-F238E27FC236}">
                      <a16:creationId xmlns:a16="http://schemas.microsoft.com/office/drawing/2014/main" id="{8ED09DE8-9AEC-4D42-8C79-3524B0F29CDB}"/>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1065</a:t>
                  </a:r>
                  <a:endParaRPr lang="en-US" altLang="en-US" sz="1800" baseline="0" dirty="0"/>
                </a:p>
              </p:txBody>
            </p:sp>
          </p:grpSp>
          <p:grpSp>
            <p:nvGrpSpPr>
              <p:cNvPr id="22536" name="Group 51">
                <a:extLst>
                  <a:ext uri="{FF2B5EF4-FFF2-40B4-BE49-F238E27FC236}">
                    <a16:creationId xmlns:a16="http://schemas.microsoft.com/office/drawing/2014/main" id="{2EEA5741-25E7-C249-819C-244C531FA21F}"/>
                  </a:ext>
                </a:extLst>
              </p:cNvPr>
              <p:cNvGrpSpPr>
                <a:grpSpLocks/>
              </p:cNvGrpSpPr>
              <p:nvPr/>
            </p:nvGrpSpPr>
            <p:grpSpPr bwMode="auto">
              <a:xfrm>
                <a:off x="1955" y="3671"/>
                <a:ext cx="619" cy="213"/>
                <a:chOff x="1955" y="3671"/>
                <a:chExt cx="619" cy="213"/>
              </a:xfrm>
            </p:grpSpPr>
            <p:sp>
              <p:nvSpPr>
                <p:cNvPr id="22537" name="Rectangle 42">
                  <a:extLst>
                    <a:ext uri="{FF2B5EF4-FFF2-40B4-BE49-F238E27FC236}">
                      <a16:creationId xmlns:a16="http://schemas.microsoft.com/office/drawing/2014/main" id="{F6AAA1CE-F46F-9449-ABAA-D2968AD0DAEB}"/>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2538" name="Text Box 45">
                  <a:extLst>
                    <a:ext uri="{FF2B5EF4-FFF2-40B4-BE49-F238E27FC236}">
                      <a16:creationId xmlns:a16="http://schemas.microsoft.com/office/drawing/2014/main" id="{22669CFA-A204-2F4A-A44A-707C60A29C4D}"/>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1018</a:t>
                  </a:r>
                  <a:endParaRPr lang="en-US" altLang="en-US" sz="1800" baseline="0" dirty="0"/>
                </a:p>
              </p:txBody>
            </p:sp>
          </p:grpSp>
        </p:grpSp>
      </p:gr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Number Placeholder 5">
            <a:extLst>
              <a:ext uri="{FF2B5EF4-FFF2-40B4-BE49-F238E27FC236}">
                <a16:creationId xmlns:a16="http://schemas.microsoft.com/office/drawing/2014/main" id="{E92DD322-6BFF-F240-A0A8-472F262D58E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C253F7-5342-D645-AA05-44023ACE1F8D}" type="slidenum">
              <a:rPr lang="en-US" altLang="en-US" sz="1400"/>
              <a:pPr>
                <a:spcBef>
                  <a:spcPct val="0"/>
                </a:spcBef>
                <a:buFontTx/>
                <a:buNone/>
              </a:pPr>
              <a:t>50</a:t>
            </a:fld>
            <a:endParaRPr lang="en-US" altLang="en-US" sz="1400" dirty="0"/>
          </a:p>
        </p:txBody>
      </p:sp>
      <p:grpSp>
        <p:nvGrpSpPr>
          <p:cNvPr id="114690" name="Group 61">
            <a:extLst>
              <a:ext uri="{FF2B5EF4-FFF2-40B4-BE49-F238E27FC236}">
                <a16:creationId xmlns:a16="http://schemas.microsoft.com/office/drawing/2014/main" id="{F55D5CFC-4A3F-3741-9542-F6210EDF9A7E}"/>
              </a:ext>
            </a:extLst>
          </p:cNvPr>
          <p:cNvGrpSpPr>
            <a:grpSpLocks/>
          </p:cNvGrpSpPr>
          <p:nvPr/>
        </p:nvGrpSpPr>
        <p:grpSpPr bwMode="auto">
          <a:xfrm>
            <a:off x="458788" y="446088"/>
            <a:ext cx="8229600" cy="5719762"/>
            <a:chOff x="289" y="281"/>
            <a:chExt cx="5184" cy="3603"/>
          </a:xfrm>
        </p:grpSpPr>
        <p:sp>
          <p:nvSpPr>
            <p:cNvPr id="114691" name="Rectangle 2">
              <a:extLst>
                <a:ext uri="{FF2B5EF4-FFF2-40B4-BE49-F238E27FC236}">
                  <a16:creationId xmlns:a16="http://schemas.microsoft.com/office/drawing/2014/main" id="{DF74CBAA-E83B-E249-A85C-387220311158}"/>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Net Filtration Pressure </a:t>
              </a:r>
              <a:r>
                <a:rPr lang="en-US" altLang="en-US" sz="2200" baseline="0" dirty="0">
                  <a:solidFill>
                    <a:srgbClr val="333333"/>
                  </a:solidFill>
                </a:rPr>
                <a:t>(continued)</a:t>
              </a:r>
              <a:endParaRPr lang="en-US" altLang="en-US" sz="2800" baseline="0" dirty="0">
                <a:solidFill>
                  <a:srgbClr val="333333"/>
                </a:solidFill>
              </a:endParaRPr>
            </a:p>
          </p:txBody>
        </p:sp>
        <p:sp>
          <p:nvSpPr>
            <p:cNvPr id="114692" name="Text Box 3">
              <a:extLst>
                <a:ext uri="{FF2B5EF4-FFF2-40B4-BE49-F238E27FC236}">
                  <a16:creationId xmlns:a16="http://schemas.microsoft.com/office/drawing/2014/main" id="{0374382B-7FD8-184D-9224-04B42E61B21E}"/>
                </a:ext>
              </a:extLst>
            </p:cNvPr>
            <p:cNvSpPr txBox="1">
              <a:spLocks noChangeArrowheads="1"/>
            </p:cNvSpPr>
            <p:nvPr/>
          </p:nvSpPr>
          <p:spPr bwMode="auto">
            <a:xfrm>
              <a:off x="515" y="970"/>
              <a:ext cx="4613" cy="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Net filtration pressure (NFP) is calculated as follows:</a:t>
              </a:r>
            </a:p>
            <a:p>
              <a:pPr eaLnBrk="1" hangingPunct="1">
                <a:lnSpc>
                  <a:spcPct val="85000"/>
                </a:lnSpc>
                <a:spcBef>
                  <a:spcPct val="0"/>
                </a:spcBef>
                <a:spcAft>
                  <a:spcPct val="30000"/>
                </a:spcAft>
                <a:buSzPct val="80000"/>
                <a:buFontTx/>
                <a:buNone/>
              </a:pPr>
              <a:r>
                <a:rPr lang="en-US" altLang="en-US" sz="1800" baseline="0" dirty="0"/>
                <a:t>		</a:t>
              </a:r>
              <a:r>
                <a:rPr lang="en-US" altLang="en-US" sz="1800" baseline="0" dirty="0">
                  <a:solidFill>
                    <a:schemeClr val="accent6"/>
                  </a:solidFill>
                </a:rPr>
                <a:t>NFP =</a:t>
              </a:r>
              <a:r>
                <a:rPr lang="en-US" altLang="en-US" sz="1800" baseline="0" dirty="0">
                  <a:solidFill>
                    <a:srgbClr val="011893"/>
                  </a:solidFill>
                </a:rPr>
                <a:t> </a:t>
              </a:r>
              <a:r>
                <a:rPr lang="en-US" altLang="en-US" sz="1800" baseline="0" dirty="0">
                  <a:solidFill>
                    <a:srgbClr val="4E8F00"/>
                  </a:solidFill>
                </a:rPr>
                <a:t>GBHP</a:t>
              </a:r>
              <a:r>
                <a:rPr lang="en-US" altLang="en-US" sz="1800" baseline="0" dirty="0">
                  <a:solidFill>
                    <a:srgbClr val="011893"/>
                  </a:solidFill>
                </a:rPr>
                <a:t> </a:t>
              </a:r>
              <a:r>
                <a:rPr lang="en-US" altLang="en-US" sz="1800" baseline="0" dirty="0">
                  <a:solidFill>
                    <a:srgbClr val="7030A0"/>
                  </a:solidFill>
                </a:rPr>
                <a:t>– CHP – BCOP</a:t>
              </a:r>
            </a:p>
            <a:p>
              <a:pPr eaLnBrk="1" hangingPunct="1">
                <a:lnSpc>
                  <a:spcPct val="85000"/>
                </a:lnSpc>
                <a:spcBef>
                  <a:spcPct val="0"/>
                </a:spcBef>
                <a:spcAft>
                  <a:spcPct val="30000"/>
                </a:spcAft>
                <a:buSzPct val="80000"/>
                <a:buFontTx/>
                <a:buNone/>
              </a:pPr>
              <a:r>
                <a:rPr lang="en-US" altLang="en-US" sz="1800" baseline="0" dirty="0">
                  <a:solidFill>
                    <a:srgbClr val="011893"/>
                  </a:solidFill>
                </a:rPr>
                <a:t>		NFP = </a:t>
              </a:r>
              <a:r>
                <a:rPr lang="en-US" altLang="en-US" sz="1800" baseline="0" dirty="0">
                  <a:solidFill>
                    <a:srgbClr val="4E8F00"/>
                  </a:solidFill>
                </a:rPr>
                <a:t>55 mmHg </a:t>
              </a:r>
              <a:r>
                <a:rPr lang="en-US" altLang="en-US" sz="1800" baseline="0" dirty="0">
                  <a:solidFill>
                    <a:srgbClr val="7030A0"/>
                  </a:solidFill>
                </a:rPr>
                <a:t>– 15 mmHg – 30 mmHg</a:t>
              </a:r>
            </a:p>
            <a:p>
              <a:pPr eaLnBrk="1" hangingPunct="1">
                <a:lnSpc>
                  <a:spcPct val="85000"/>
                </a:lnSpc>
                <a:spcBef>
                  <a:spcPct val="0"/>
                </a:spcBef>
                <a:spcAft>
                  <a:spcPts val="1200"/>
                </a:spcAft>
                <a:buSzPct val="80000"/>
                <a:buFontTx/>
                <a:buNone/>
              </a:pPr>
              <a:r>
                <a:rPr lang="en-US" altLang="en-US" sz="1800" baseline="0" dirty="0">
                  <a:solidFill>
                    <a:srgbClr val="011893"/>
                  </a:solidFill>
                </a:rPr>
                <a:t>		NFP = </a:t>
              </a:r>
              <a:r>
                <a:rPr lang="en-US" altLang="en-US" sz="1800" baseline="0" dirty="0">
                  <a:solidFill>
                    <a:srgbClr val="7030A0"/>
                  </a:solidFill>
                </a:rPr>
                <a:t>10 mmHg</a:t>
              </a:r>
            </a:p>
            <a:p>
              <a:pPr eaLnBrk="1" hangingPunct="1">
                <a:lnSpc>
                  <a:spcPct val="85000"/>
                </a:lnSpc>
                <a:spcBef>
                  <a:spcPct val="0"/>
                </a:spcBef>
                <a:spcAft>
                  <a:spcPts val="900"/>
                </a:spcAft>
                <a:buSzPct val="80000"/>
              </a:pPr>
              <a:r>
                <a:rPr lang="en-US" altLang="en-US" sz="1800" baseline="0" dirty="0"/>
                <a:t>A net filtration pressure of 10 mmHg enables an adequate amount of blood plasma to filter from the glomerulus into the renal tubules.</a:t>
              </a:r>
            </a:p>
            <a:p>
              <a:pPr eaLnBrk="1" hangingPunct="1">
                <a:lnSpc>
                  <a:spcPct val="85000"/>
                </a:lnSpc>
                <a:spcBef>
                  <a:spcPct val="0"/>
                </a:spcBef>
                <a:spcAft>
                  <a:spcPct val="50000"/>
                </a:spcAft>
                <a:buSzPct val="80000"/>
              </a:pPr>
              <a:r>
                <a:rPr lang="en-US" altLang="en-US" sz="1800" baseline="0" dirty="0"/>
                <a:t>Net filtration pressure has a direct effect on glomerular filtration rate (GFR).</a:t>
              </a:r>
            </a:p>
          </p:txBody>
        </p:sp>
        <p:grpSp>
          <p:nvGrpSpPr>
            <p:cNvPr id="114693" name="Group 51">
              <a:extLst>
                <a:ext uri="{FF2B5EF4-FFF2-40B4-BE49-F238E27FC236}">
                  <a16:creationId xmlns:a16="http://schemas.microsoft.com/office/drawing/2014/main" id="{C5746F9C-9596-A14B-B213-69251339D2DB}"/>
                </a:ext>
              </a:extLst>
            </p:cNvPr>
            <p:cNvGrpSpPr>
              <a:grpSpLocks/>
            </p:cNvGrpSpPr>
            <p:nvPr/>
          </p:nvGrpSpPr>
          <p:grpSpPr bwMode="auto">
            <a:xfrm>
              <a:off x="582" y="3671"/>
              <a:ext cx="1992" cy="213"/>
              <a:chOff x="582" y="3671"/>
              <a:chExt cx="1992" cy="213"/>
            </a:xfrm>
          </p:grpSpPr>
          <p:grpSp>
            <p:nvGrpSpPr>
              <p:cNvPr id="114694" name="Group 52">
                <a:extLst>
                  <a:ext uri="{FF2B5EF4-FFF2-40B4-BE49-F238E27FC236}">
                    <a16:creationId xmlns:a16="http://schemas.microsoft.com/office/drawing/2014/main" id="{0FAC644F-89A1-2B46-94A2-C641B6B2DF1B}"/>
                  </a:ext>
                </a:extLst>
              </p:cNvPr>
              <p:cNvGrpSpPr>
                <a:grpSpLocks/>
              </p:cNvGrpSpPr>
              <p:nvPr/>
            </p:nvGrpSpPr>
            <p:grpSpPr bwMode="auto">
              <a:xfrm>
                <a:off x="582" y="3671"/>
                <a:ext cx="616" cy="213"/>
                <a:chOff x="582" y="3671"/>
                <a:chExt cx="616" cy="213"/>
              </a:xfrm>
            </p:grpSpPr>
            <p:sp>
              <p:nvSpPr>
                <p:cNvPr id="114701" name="Rectangle 53">
                  <a:extLst>
                    <a:ext uri="{FF2B5EF4-FFF2-40B4-BE49-F238E27FC236}">
                      <a16:creationId xmlns:a16="http://schemas.microsoft.com/office/drawing/2014/main" id="{D0AAC799-66E5-3444-8743-D1DBD5140619}"/>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14702" name="Text Box 54">
                  <a:extLst>
                    <a:ext uri="{FF2B5EF4-FFF2-40B4-BE49-F238E27FC236}">
                      <a16:creationId xmlns:a16="http://schemas.microsoft.com/office/drawing/2014/main" id="{E587A2F7-CA33-5F42-843A-D1003113957D}"/>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994</a:t>
                  </a:r>
                  <a:endParaRPr lang="en-US" altLang="en-US" sz="1800" baseline="0" dirty="0"/>
                </a:p>
              </p:txBody>
            </p:sp>
          </p:grpSp>
          <p:grpSp>
            <p:nvGrpSpPr>
              <p:cNvPr id="114695" name="Group 55">
                <a:extLst>
                  <a:ext uri="{FF2B5EF4-FFF2-40B4-BE49-F238E27FC236}">
                    <a16:creationId xmlns:a16="http://schemas.microsoft.com/office/drawing/2014/main" id="{6AE6E579-9AE3-3148-813C-1A712863A417}"/>
                  </a:ext>
                </a:extLst>
              </p:cNvPr>
              <p:cNvGrpSpPr>
                <a:grpSpLocks/>
              </p:cNvGrpSpPr>
              <p:nvPr/>
            </p:nvGrpSpPr>
            <p:grpSpPr bwMode="auto">
              <a:xfrm>
                <a:off x="1265" y="3671"/>
                <a:ext cx="629" cy="213"/>
                <a:chOff x="1265" y="3671"/>
                <a:chExt cx="629" cy="213"/>
              </a:xfrm>
            </p:grpSpPr>
            <p:sp>
              <p:nvSpPr>
                <p:cNvPr id="114699" name="Rectangle 56">
                  <a:extLst>
                    <a:ext uri="{FF2B5EF4-FFF2-40B4-BE49-F238E27FC236}">
                      <a16:creationId xmlns:a16="http://schemas.microsoft.com/office/drawing/2014/main" id="{6FAB2EB3-3486-144F-826A-D65DCACD67D6}"/>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14700" name="Text Box 57">
                  <a:extLst>
                    <a:ext uri="{FF2B5EF4-FFF2-40B4-BE49-F238E27FC236}">
                      <a16:creationId xmlns:a16="http://schemas.microsoft.com/office/drawing/2014/main" id="{EE42C4D2-951F-D149-B973-C198C6A9694C}"/>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1079</a:t>
                  </a:r>
                  <a:endParaRPr lang="en-US" altLang="en-US" sz="1800" baseline="0" dirty="0"/>
                </a:p>
              </p:txBody>
            </p:sp>
          </p:grpSp>
          <p:grpSp>
            <p:nvGrpSpPr>
              <p:cNvPr id="114696" name="Group 58">
                <a:extLst>
                  <a:ext uri="{FF2B5EF4-FFF2-40B4-BE49-F238E27FC236}">
                    <a16:creationId xmlns:a16="http://schemas.microsoft.com/office/drawing/2014/main" id="{9B0E5FAA-9B0F-5040-91BF-460EE58A863F}"/>
                  </a:ext>
                </a:extLst>
              </p:cNvPr>
              <p:cNvGrpSpPr>
                <a:grpSpLocks/>
              </p:cNvGrpSpPr>
              <p:nvPr/>
            </p:nvGrpSpPr>
            <p:grpSpPr bwMode="auto">
              <a:xfrm>
                <a:off x="1955" y="3671"/>
                <a:ext cx="619" cy="213"/>
                <a:chOff x="1955" y="3671"/>
                <a:chExt cx="619" cy="213"/>
              </a:xfrm>
            </p:grpSpPr>
            <p:sp>
              <p:nvSpPr>
                <p:cNvPr id="114697" name="Rectangle 59">
                  <a:extLst>
                    <a:ext uri="{FF2B5EF4-FFF2-40B4-BE49-F238E27FC236}">
                      <a16:creationId xmlns:a16="http://schemas.microsoft.com/office/drawing/2014/main" id="{57BE112F-44B1-3840-9391-2088995CCE75}"/>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14698" name="Text Box 60">
                  <a:extLst>
                    <a:ext uri="{FF2B5EF4-FFF2-40B4-BE49-F238E27FC236}">
                      <a16:creationId xmlns:a16="http://schemas.microsoft.com/office/drawing/2014/main" id="{B26D1D55-0F19-7A48-B476-72683A5EC3D9}"/>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1032</a:t>
                  </a:r>
                  <a:endParaRPr lang="en-US" altLang="en-US" sz="1800" baseline="0" dirty="0"/>
                </a:p>
              </p:txBody>
            </p:sp>
          </p:grpSp>
        </p:grpSp>
      </p:gr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Number Placeholder 5">
            <a:extLst>
              <a:ext uri="{FF2B5EF4-FFF2-40B4-BE49-F238E27FC236}">
                <a16:creationId xmlns:a16="http://schemas.microsoft.com/office/drawing/2014/main" id="{A74EBF03-FCFE-3C41-97E1-AA0BC48093A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517A37-B42A-E14A-B934-A74619E35971}" type="slidenum">
              <a:rPr lang="en-US" altLang="en-US" sz="1400"/>
              <a:pPr>
                <a:spcBef>
                  <a:spcPct val="0"/>
                </a:spcBef>
                <a:buFontTx/>
                <a:buNone/>
              </a:pPr>
              <a:t>51</a:t>
            </a:fld>
            <a:endParaRPr lang="en-US" altLang="en-US" sz="1400" dirty="0"/>
          </a:p>
        </p:txBody>
      </p:sp>
      <p:grpSp>
        <p:nvGrpSpPr>
          <p:cNvPr id="116738" name="Group 52">
            <a:extLst>
              <a:ext uri="{FF2B5EF4-FFF2-40B4-BE49-F238E27FC236}">
                <a16:creationId xmlns:a16="http://schemas.microsoft.com/office/drawing/2014/main" id="{7B2B1FC0-12EF-2441-B28E-7CD36A6A4604}"/>
              </a:ext>
            </a:extLst>
          </p:cNvPr>
          <p:cNvGrpSpPr>
            <a:grpSpLocks/>
          </p:cNvGrpSpPr>
          <p:nvPr/>
        </p:nvGrpSpPr>
        <p:grpSpPr bwMode="auto">
          <a:xfrm>
            <a:off x="458788" y="446088"/>
            <a:ext cx="8229600" cy="5719762"/>
            <a:chOff x="289" y="281"/>
            <a:chExt cx="5184" cy="3603"/>
          </a:xfrm>
        </p:grpSpPr>
        <p:sp>
          <p:nvSpPr>
            <p:cNvPr id="116739" name="Rectangle 2">
              <a:extLst>
                <a:ext uri="{FF2B5EF4-FFF2-40B4-BE49-F238E27FC236}">
                  <a16:creationId xmlns:a16="http://schemas.microsoft.com/office/drawing/2014/main" id="{F262AA16-A582-EC45-8E36-A2F7498FFAD0}"/>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Glomerular Filtration Rate</a:t>
              </a:r>
            </a:p>
          </p:txBody>
        </p:sp>
        <p:sp>
          <p:nvSpPr>
            <p:cNvPr id="116740" name="Text Box 3">
              <a:extLst>
                <a:ext uri="{FF2B5EF4-FFF2-40B4-BE49-F238E27FC236}">
                  <a16:creationId xmlns:a16="http://schemas.microsoft.com/office/drawing/2014/main" id="{05443A55-E147-E942-A16F-15B5C940F84D}"/>
                </a:ext>
              </a:extLst>
            </p:cNvPr>
            <p:cNvSpPr txBox="1">
              <a:spLocks noChangeArrowheads="1"/>
            </p:cNvSpPr>
            <p:nvPr/>
          </p:nvSpPr>
          <p:spPr bwMode="auto">
            <a:xfrm>
              <a:off x="515" y="970"/>
              <a:ext cx="4766" cy="1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Glomerular filtration rate (GFR) is the amount of filtrate formed in one minute by both kidneys.</a:t>
              </a:r>
            </a:p>
            <a:p>
              <a:pPr eaLnBrk="1" hangingPunct="1">
                <a:lnSpc>
                  <a:spcPct val="85000"/>
                </a:lnSpc>
                <a:spcBef>
                  <a:spcPct val="0"/>
                </a:spcBef>
                <a:spcAft>
                  <a:spcPts val="900"/>
                </a:spcAft>
                <a:buSzPct val="80000"/>
              </a:pPr>
              <a:r>
                <a:rPr lang="en-US" altLang="en-US" sz="1800" baseline="0" dirty="0"/>
                <a:t>GFR averages 105 mL per minute in adult females and 125 mL per minute in adult males (the differences are due to average differences in body sizes).</a:t>
              </a:r>
            </a:p>
            <a:p>
              <a:pPr eaLnBrk="1" hangingPunct="1">
                <a:lnSpc>
                  <a:spcPct val="85000"/>
                </a:lnSpc>
                <a:spcBef>
                  <a:spcPct val="0"/>
                </a:spcBef>
                <a:spcAft>
                  <a:spcPts val="900"/>
                </a:spcAft>
                <a:buSzPct val="80000"/>
              </a:pPr>
              <a:r>
                <a:rPr lang="en-US" altLang="en-US" sz="1800" baseline="0" dirty="0"/>
                <a:t>If GFR is too high, substances needed by the body can pass rapidly through the filtration membrane of the glomerular capillaries and into the urine, to be excreted from the body.</a:t>
              </a:r>
            </a:p>
            <a:p>
              <a:pPr eaLnBrk="1" hangingPunct="1">
                <a:lnSpc>
                  <a:spcPct val="85000"/>
                </a:lnSpc>
                <a:spcBef>
                  <a:spcPct val="0"/>
                </a:spcBef>
                <a:spcAft>
                  <a:spcPct val="50000"/>
                </a:spcAft>
                <a:buSzPct val="80000"/>
              </a:pPr>
              <a:r>
                <a:rPr lang="en-US" altLang="en-US" sz="1800" baseline="0" dirty="0"/>
                <a:t>If GFR is too low, most of the filtrate is reabsorbed and waste products might not be adequately excreted from the body.</a:t>
              </a:r>
            </a:p>
          </p:txBody>
        </p:sp>
        <p:grpSp>
          <p:nvGrpSpPr>
            <p:cNvPr id="116741" name="Group 42">
              <a:extLst>
                <a:ext uri="{FF2B5EF4-FFF2-40B4-BE49-F238E27FC236}">
                  <a16:creationId xmlns:a16="http://schemas.microsoft.com/office/drawing/2014/main" id="{27C377A1-A3B0-5C4C-B166-54E46E2320CA}"/>
                </a:ext>
              </a:extLst>
            </p:cNvPr>
            <p:cNvGrpSpPr>
              <a:grpSpLocks/>
            </p:cNvGrpSpPr>
            <p:nvPr/>
          </p:nvGrpSpPr>
          <p:grpSpPr bwMode="auto">
            <a:xfrm>
              <a:off x="582" y="3671"/>
              <a:ext cx="1992" cy="213"/>
              <a:chOff x="582" y="3671"/>
              <a:chExt cx="1992" cy="213"/>
            </a:xfrm>
          </p:grpSpPr>
          <p:grpSp>
            <p:nvGrpSpPr>
              <p:cNvPr id="116742" name="Group 43">
                <a:extLst>
                  <a:ext uri="{FF2B5EF4-FFF2-40B4-BE49-F238E27FC236}">
                    <a16:creationId xmlns:a16="http://schemas.microsoft.com/office/drawing/2014/main" id="{09042DD2-C2A7-6C4D-9BCE-5879E634B59E}"/>
                  </a:ext>
                </a:extLst>
              </p:cNvPr>
              <p:cNvGrpSpPr>
                <a:grpSpLocks/>
              </p:cNvGrpSpPr>
              <p:nvPr/>
            </p:nvGrpSpPr>
            <p:grpSpPr bwMode="auto">
              <a:xfrm>
                <a:off x="582" y="3671"/>
                <a:ext cx="616" cy="213"/>
                <a:chOff x="582" y="3671"/>
                <a:chExt cx="616" cy="213"/>
              </a:xfrm>
            </p:grpSpPr>
            <p:sp>
              <p:nvSpPr>
                <p:cNvPr id="116749" name="Rectangle 44">
                  <a:extLst>
                    <a:ext uri="{FF2B5EF4-FFF2-40B4-BE49-F238E27FC236}">
                      <a16:creationId xmlns:a16="http://schemas.microsoft.com/office/drawing/2014/main" id="{79CDA0DF-806D-F847-BFD2-FA1954A8EEF9}"/>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16750" name="Text Box 45">
                  <a:extLst>
                    <a:ext uri="{FF2B5EF4-FFF2-40B4-BE49-F238E27FC236}">
                      <a16:creationId xmlns:a16="http://schemas.microsoft.com/office/drawing/2014/main" id="{8ADE9482-56BD-2B47-B8CC-CCDF681D5228}"/>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994</a:t>
                  </a:r>
                  <a:endParaRPr lang="en-US" altLang="en-US" sz="1800" baseline="0" dirty="0"/>
                </a:p>
              </p:txBody>
            </p:sp>
          </p:grpSp>
          <p:grpSp>
            <p:nvGrpSpPr>
              <p:cNvPr id="116743" name="Group 46">
                <a:extLst>
                  <a:ext uri="{FF2B5EF4-FFF2-40B4-BE49-F238E27FC236}">
                    <a16:creationId xmlns:a16="http://schemas.microsoft.com/office/drawing/2014/main" id="{564FECD2-D5A8-D943-830C-25FBB179C5DF}"/>
                  </a:ext>
                </a:extLst>
              </p:cNvPr>
              <p:cNvGrpSpPr>
                <a:grpSpLocks/>
              </p:cNvGrpSpPr>
              <p:nvPr/>
            </p:nvGrpSpPr>
            <p:grpSpPr bwMode="auto">
              <a:xfrm>
                <a:off x="1265" y="3671"/>
                <a:ext cx="629" cy="213"/>
                <a:chOff x="1265" y="3671"/>
                <a:chExt cx="629" cy="213"/>
              </a:xfrm>
            </p:grpSpPr>
            <p:sp>
              <p:nvSpPr>
                <p:cNvPr id="116747" name="Rectangle 47">
                  <a:extLst>
                    <a:ext uri="{FF2B5EF4-FFF2-40B4-BE49-F238E27FC236}">
                      <a16:creationId xmlns:a16="http://schemas.microsoft.com/office/drawing/2014/main" id="{18E93306-102C-E04A-969B-45B7BE83B1C5}"/>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16748" name="Text Box 48">
                  <a:extLst>
                    <a:ext uri="{FF2B5EF4-FFF2-40B4-BE49-F238E27FC236}">
                      <a16:creationId xmlns:a16="http://schemas.microsoft.com/office/drawing/2014/main" id="{5C8A594A-5E5D-D949-AAF4-35E238CD5D57}"/>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1079</a:t>
                  </a:r>
                  <a:endParaRPr lang="en-US" altLang="en-US" sz="1800" baseline="0" dirty="0"/>
                </a:p>
              </p:txBody>
            </p:sp>
          </p:grpSp>
          <p:grpSp>
            <p:nvGrpSpPr>
              <p:cNvPr id="116744" name="Group 49">
                <a:extLst>
                  <a:ext uri="{FF2B5EF4-FFF2-40B4-BE49-F238E27FC236}">
                    <a16:creationId xmlns:a16="http://schemas.microsoft.com/office/drawing/2014/main" id="{3580B7A7-AED2-EC4B-851F-46E0AABA53B9}"/>
                  </a:ext>
                </a:extLst>
              </p:cNvPr>
              <p:cNvGrpSpPr>
                <a:grpSpLocks/>
              </p:cNvGrpSpPr>
              <p:nvPr/>
            </p:nvGrpSpPr>
            <p:grpSpPr bwMode="auto">
              <a:xfrm>
                <a:off x="1955" y="3671"/>
                <a:ext cx="619" cy="213"/>
                <a:chOff x="1955" y="3671"/>
                <a:chExt cx="619" cy="213"/>
              </a:xfrm>
            </p:grpSpPr>
            <p:sp>
              <p:nvSpPr>
                <p:cNvPr id="116745" name="Rectangle 50">
                  <a:extLst>
                    <a:ext uri="{FF2B5EF4-FFF2-40B4-BE49-F238E27FC236}">
                      <a16:creationId xmlns:a16="http://schemas.microsoft.com/office/drawing/2014/main" id="{B972D872-3590-924D-9ED2-A5E31BEC7C97}"/>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16746" name="Text Box 51">
                  <a:extLst>
                    <a:ext uri="{FF2B5EF4-FFF2-40B4-BE49-F238E27FC236}">
                      <a16:creationId xmlns:a16="http://schemas.microsoft.com/office/drawing/2014/main" id="{F28ED9B5-9270-7D4B-8B94-980164E67506}"/>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1032</a:t>
                  </a:r>
                  <a:endParaRPr lang="en-US" altLang="en-US" sz="1800" baseline="0" dirty="0"/>
                </a:p>
              </p:txBody>
            </p:sp>
          </p:grpSp>
        </p:grpSp>
      </p:gr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Number Placeholder 5">
            <a:extLst>
              <a:ext uri="{FF2B5EF4-FFF2-40B4-BE49-F238E27FC236}">
                <a16:creationId xmlns:a16="http://schemas.microsoft.com/office/drawing/2014/main" id="{2B67FEAE-BDB9-C949-AB23-2FA28CFF0E6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7892A23-3E91-F844-8352-2FA15B4C8445}" type="slidenum">
              <a:rPr lang="en-US" altLang="en-US" sz="1400"/>
              <a:pPr>
                <a:spcBef>
                  <a:spcPct val="0"/>
                </a:spcBef>
                <a:buFontTx/>
                <a:buNone/>
              </a:pPr>
              <a:t>52</a:t>
            </a:fld>
            <a:endParaRPr lang="en-US" altLang="en-US" sz="1400" dirty="0"/>
          </a:p>
        </p:txBody>
      </p:sp>
      <p:grpSp>
        <p:nvGrpSpPr>
          <p:cNvPr id="118786" name="Group 18">
            <a:extLst>
              <a:ext uri="{FF2B5EF4-FFF2-40B4-BE49-F238E27FC236}">
                <a16:creationId xmlns:a16="http://schemas.microsoft.com/office/drawing/2014/main" id="{4851707A-7D73-6942-A6B2-BB43C876E00E}"/>
              </a:ext>
            </a:extLst>
          </p:cNvPr>
          <p:cNvGrpSpPr>
            <a:grpSpLocks/>
          </p:cNvGrpSpPr>
          <p:nvPr/>
        </p:nvGrpSpPr>
        <p:grpSpPr bwMode="auto">
          <a:xfrm>
            <a:off x="458788" y="446088"/>
            <a:ext cx="8229600" cy="5719762"/>
            <a:chOff x="289" y="281"/>
            <a:chExt cx="5184" cy="3603"/>
          </a:xfrm>
        </p:grpSpPr>
        <p:sp>
          <p:nvSpPr>
            <p:cNvPr id="118787" name="Rectangle 3">
              <a:extLst>
                <a:ext uri="{FF2B5EF4-FFF2-40B4-BE49-F238E27FC236}">
                  <a16:creationId xmlns:a16="http://schemas.microsoft.com/office/drawing/2014/main" id="{6CAA29C9-A167-DC43-8DB2-C0319D1D4542}"/>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Glomerular Filtration Rate </a:t>
              </a:r>
              <a:r>
                <a:rPr lang="en-US" altLang="en-US" sz="2200" baseline="0" dirty="0">
                  <a:solidFill>
                    <a:srgbClr val="333333"/>
                  </a:solidFill>
                </a:rPr>
                <a:t>(continued)</a:t>
              </a:r>
              <a:endParaRPr lang="en-US" altLang="en-US" sz="2800" baseline="0" dirty="0">
                <a:solidFill>
                  <a:srgbClr val="333333"/>
                </a:solidFill>
              </a:endParaRPr>
            </a:p>
          </p:txBody>
        </p:sp>
        <p:grpSp>
          <p:nvGrpSpPr>
            <p:cNvPr id="118788" name="Group 17">
              <a:extLst>
                <a:ext uri="{FF2B5EF4-FFF2-40B4-BE49-F238E27FC236}">
                  <a16:creationId xmlns:a16="http://schemas.microsoft.com/office/drawing/2014/main" id="{D054380A-E2FE-804E-8018-9B0AA00C7444}"/>
                </a:ext>
              </a:extLst>
            </p:cNvPr>
            <p:cNvGrpSpPr>
              <a:grpSpLocks/>
            </p:cNvGrpSpPr>
            <p:nvPr/>
          </p:nvGrpSpPr>
          <p:grpSpPr bwMode="auto">
            <a:xfrm>
              <a:off x="515" y="970"/>
              <a:ext cx="4670" cy="1647"/>
              <a:chOff x="515" y="970"/>
              <a:chExt cx="4670" cy="1647"/>
            </a:xfrm>
          </p:grpSpPr>
          <p:sp>
            <p:nvSpPr>
              <p:cNvPr id="118799" name="Text Box 5">
                <a:extLst>
                  <a:ext uri="{FF2B5EF4-FFF2-40B4-BE49-F238E27FC236}">
                    <a16:creationId xmlns:a16="http://schemas.microsoft.com/office/drawing/2014/main" id="{32D90EE7-527B-F04A-9F03-5CA2890E697C}"/>
                  </a:ext>
                </a:extLst>
              </p:cNvPr>
              <p:cNvSpPr txBox="1">
                <a:spLocks noChangeArrowheads="1"/>
              </p:cNvSpPr>
              <p:nvPr/>
            </p:nvSpPr>
            <p:spPr bwMode="auto">
              <a:xfrm>
                <a:off x="515" y="970"/>
                <a:ext cx="4670" cy="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Changes in net filtration pressure (NFP) can affect the glomerular filtration rate (GFR).</a:t>
                </a:r>
              </a:p>
              <a:p>
                <a:pPr eaLnBrk="1" hangingPunct="1">
                  <a:lnSpc>
                    <a:spcPct val="85000"/>
                  </a:lnSpc>
                  <a:spcBef>
                    <a:spcPct val="0"/>
                  </a:spcBef>
                  <a:spcAft>
                    <a:spcPts val="900"/>
                  </a:spcAft>
                  <a:buSzPct val="80000"/>
                </a:pPr>
                <a:r>
                  <a:rPr lang="en-US" altLang="en-US" sz="1800" baseline="0" dirty="0"/>
                  <a:t>Severe blood loss can substantially decrease mean arterial pressure and thus reduce GBHP.</a:t>
                </a:r>
              </a:p>
              <a:p>
                <a:pPr eaLnBrk="1" hangingPunct="1">
                  <a:lnSpc>
                    <a:spcPct val="85000"/>
                  </a:lnSpc>
                  <a:spcBef>
                    <a:spcPct val="0"/>
                  </a:spcBef>
                  <a:spcAft>
                    <a:spcPct val="50000"/>
                  </a:spcAft>
                  <a:buSzPct val="80000"/>
                </a:pPr>
                <a:r>
                  <a:rPr lang="en-US" altLang="en-US" sz="1800" baseline="0" dirty="0"/>
                  <a:t>Filtration will cease if GBHP decreases to 45 mmHg because the two opposing pressures also total 45 mmHg.</a:t>
                </a:r>
              </a:p>
            </p:txBody>
          </p:sp>
          <p:sp>
            <p:nvSpPr>
              <p:cNvPr id="118800" name="Text Box 6">
                <a:extLst>
                  <a:ext uri="{FF2B5EF4-FFF2-40B4-BE49-F238E27FC236}">
                    <a16:creationId xmlns:a16="http://schemas.microsoft.com/office/drawing/2014/main" id="{5399C477-3F3F-2041-A671-9974CF152204}"/>
                  </a:ext>
                </a:extLst>
              </p:cNvPr>
              <p:cNvSpPr txBox="1">
                <a:spLocks noChangeArrowheads="1"/>
              </p:cNvSpPr>
              <p:nvPr/>
            </p:nvSpPr>
            <p:spPr bwMode="auto">
              <a:xfrm>
                <a:off x="1362" y="2098"/>
                <a:ext cx="3045"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ts val="1860"/>
                  </a:lnSpc>
                  <a:spcBef>
                    <a:spcPct val="0"/>
                  </a:spcBef>
                  <a:spcAft>
                    <a:spcPct val="50000"/>
                  </a:spcAft>
                  <a:buFontTx/>
                  <a:buNone/>
                </a:pPr>
                <a:r>
                  <a:rPr lang="en-US" altLang="en-US" sz="1800" baseline="0" dirty="0">
                    <a:solidFill>
                      <a:srgbClr val="941100"/>
                    </a:solidFill>
                  </a:rPr>
                  <a:t>Mean arterial pressure (MAP) = the average pressure within an artery over a complete cycle of one heartbeat.</a:t>
                </a:r>
              </a:p>
            </p:txBody>
          </p:sp>
        </p:grpSp>
        <p:grpSp>
          <p:nvGrpSpPr>
            <p:cNvPr id="118789" name="Group 7">
              <a:extLst>
                <a:ext uri="{FF2B5EF4-FFF2-40B4-BE49-F238E27FC236}">
                  <a16:creationId xmlns:a16="http://schemas.microsoft.com/office/drawing/2014/main" id="{953D4BE6-B07B-5147-ACCE-C68F1CBB2590}"/>
                </a:ext>
              </a:extLst>
            </p:cNvPr>
            <p:cNvGrpSpPr>
              <a:grpSpLocks/>
            </p:cNvGrpSpPr>
            <p:nvPr/>
          </p:nvGrpSpPr>
          <p:grpSpPr bwMode="auto">
            <a:xfrm>
              <a:off x="582" y="3671"/>
              <a:ext cx="1992" cy="213"/>
              <a:chOff x="582" y="3671"/>
              <a:chExt cx="1992" cy="213"/>
            </a:xfrm>
          </p:grpSpPr>
          <p:grpSp>
            <p:nvGrpSpPr>
              <p:cNvPr id="118790" name="Group 8">
                <a:extLst>
                  <a:ext uri="{FF2B5EF4-FFF2-40B4-BE49-F238E27FC236}">
                    <a16:creationId xmlns:a16="http://schemas.microsoft.com/office/drawing/2014/main" id="{D07B381E-6CD6-CD44-8C78-2C348CD88A70}"/>
                  </a:ext>
                </a:extLst>
              </p:cNvPr>
              <p:cNvGrpSpPr>
                <a:grpSpLocks/>
              </p:cNvGrpSpPr>
              <p:nvPr/>
            </p:nvGrpSpPr>
            <p:grpSpPr bwMode="auto">
              <a:xfrm>
                <a:off x="582" y="3671"/>
                <a:ext cx="616" cy="213"/>
                <a:chOff x="582" y="3671"/>
                <a:chExt cx="616" cy="213"/>
              </a:xfrm>
            </p:grpSpPr>
            <p:sp>
              <p:nvSpPr>
                <p:cNvPr id="118797" name="Rectangle 9">
                  <a:extLst>
                    <a:ext uri="{FF2B5EF4-FFF2-40B4-BE49-F238E27FC236}">
                      <a16:creationId xmlns:a16="http://schemas.microsoft.com/office/drawing/2014/main" id="{6DEA4E24-A7A8-5348-B924-F13E494BFE8C}"/>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18798" name="Text Box 10">
                  <a:extLst>
                    <a:ext uri="{FF2B5EF4-FFF2-40B4-BE49-F238E27FC236}">
                      <a16:creationId xmlns:a16="http://schemas.microsoft.com/office/drawing/2014/main" id="{8E42EC49-E530-0D4C-8685-726CB8D3ABA0}"/>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994</a:t>
                  </a:r>
                  <a:endParaRPr lang="en-US" altLang="en-US" sz="1800" baseline="0" dirty="0"/>
                </a:p>
              </p:txBody>
            </p:sp>
          </p:grpSp>
          <p:grpSp>
            <p:nvGrpSpPr>
              <p:cNvPr id="118791" name="Group 11">
                <a:extLst>
                  <a:ext uri="{FF2B5EF4-FFF2-40B4-BE49-F238E27FC236}">
                    <a16:creationId xmlns:a16="http://schemas.microsoft.com/office/drawing/2014/main" id="{7D9F6AE2-B792-2F46-B77C-CF329D4CED3F}"/>
                  </a:ext>
                </a:extLst>
              </p:cNvPr>
              <p:cNvGrpSpPr>
                <a:grpSpLocks/>
              </p:cNvGrpSpPr>
              <p:nvPr/>
            </p:nvGrpSpPr>
            <p:grpSpPr bwMode="auto">
              <a:xfrm>
                <a:off x="1265" y="3671"/>
                <a:ext cx="629" cy="213"/>
                <a:chOff x="1265" y="3671"/>
                <a:chExt cx="629" cy="213"/>
              </a:xfrm>
            </p:grpSpPr>
            <p:sp>
              <p:nvSpPr>
                <p:cNvPr id="118795" name="Rectangle 12">
                  <a:extLst>
                    <a:ext uri="{FF2B5EF4-FFF2-40B4-BE49-F238E27FC236}">
                      <a16:creationId xmlns:a16="http://schemas.microsoft.com/office/drawing/2014/main" id="{E32D42E5-173A-A542-A771-F81040269415}"/>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18796" name="Text Box 13">
                  <a:extLst>
                    <a:ext uri="{FF2B5EF4-FFF2-40B4-BE49-F238E27FC236}">
                      <a16:creationId xmlns:a16="http://schemas.microsoft.com/office/drawing/2014/main" id="{14466A56-FCD1-7C4D-ACDB-2E6C1FFE3020}"/>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1079</a:t>
                  </a:r>
                  <a:endParaRPr lang="en-US" altLang="en-US" sz="1800" baseline="0" dirty="0"/>
                </a:p>
              </p:txBody>
            </p:sp>
          </p:grpSp>
          <p:grpSp>
            <p:nvGrpSpPr>
              <p:cNvPr id="118792" name="Group 14">
                <a:extLst>
                  <a:ext uri="{FF2B5EF4-FFF2-40B4-BE49-F238E27FC236}">
                    <a16:creationId xmlns:a16="http://schemas.microsoft.com/office/drawing/2014/main" id="{831EC0FF-04AB-1A4E-A6E1-6E0F06BA2776}"/>
                  </a:ext>
                </a:extLst>
              </p:cNvPr>
              <p:cNvGrpSpPr>
                <a:grpSpLocks/>
              </p:cNvGrpSpPr>
              <p:nvPr/>
            </p:nvGrpSpPr>
            <p:grpSpPr bwMode="auto">
              <a:xfrm>
                <a:off x="1955" y="3671"/>
                <a:ext cx="619" cy="213"/>
                <a:chOff x="1955" y="3671"/>
                <a:chExt cx="619" cy="213"/>
              </a:xfrm>
            </p:grpSpPr>
            <p:sp>
              <p:nvSpPr>
                <p:cNvPr id="118793" name="Rectangle 15">
                  <a:extLst>
                    <a:ext uri="{FF2B5EF4-FFF2-40B4-BE49-F238E27FC236}">
                      <a16:creationId xmlns:a16="http://schemas.microsoft.com/office/drawing/2014/main" id="{D386CFA1-4219-4A42-A760-48D620E0035D}"/>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18794" name="Text Box 16">
                  <a:extLst>
                    <a:ext uri="{FF2B5EF4-FFF2-40B4-BE49-F238E27FC236}">
                      <a16:creationId xmlns:a16="http://schemas.microsoft.com/office/drawing/2014/main" id="{41853E67-9E80-E441-8E73-A571D91E7320}"/>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1032</a:t>
                  </a:r>
                  <a:endParaRPr lang="en-US" altLang="en-US" sz="1800" baseline="0" dirty="0"/>
                </a:p>
              </p:txBody>
            </p:sp>
          </p:grpSp>
        </p:grpSp>
      </p:grpSp>
      <p:sp>
        <p:nvSpPr>
          <p:cNvPr id="2" name="TextBox 1">
            <a:extLst>
              <a:ext uri="{FF2B5EF4-FFF2-40B4-BE49-F238E27FC236}">
                <a16:creationId xmlns:a16="http://schemas.microsoft.com/office/drawing/2014/main" id="{119A54B4-F440-A357-58FB-ED2D7FD92FE6}"/>
              </a:ext>
            </a:extLst>
          </p:cNvPr>
          <p:cNvSpPr txBox="1"/>
          <p:nvPr/>
        </p:nvSpPr>
        <p:spPr>
          <a:xfrm>
            <a:off x="962507" y="4141693"/>
            <a:ext cx="7229543" cy="553998"/>
          </a:xfrm>
          <a:prstGeom prst="rect">
            <a:avLst/>
          </a:prstGeom>
          <a:noFill/>
        </p:spPr>
        <p:txBody>
          <a:bodyPr wrap="none" rtlCol="0">
            <a:spAutoFit/>
          </a:bodyPr>
          <a:lstStyle/>
          <a:p>
            <a:r>
              <a:rPr lang="en-US" altLang="en-US" sz="1800" baseline="0" dirty="0">
                <a:solidFill>
                  <a:srgbClr val="941100"/>
                </a:solidFill>
              </a:rPr>
              <a:t>MAP = diastolic blood pressure (BP) + 1/3 (systolic BP - diastolic BP)</a:t>
            </a:r>
          </a:p>
          <a:p>
            <a:endParaRPr lang="en-US" dirty="0"/>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Number Placeholder 5">
            <a:extLst>
              <a:ext uri="{FF2B5EF4-FFF2-40B4-BE49-F238E27FC236}">
                <a16:creationId xmlns:a16="http://schemas.microsoft.com/office/drawing/2014/main" id="{E3DCCD5B-027E-3146-A6FF-579558AE465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70C1CDE-B9E0-494F-8C3A-25C748F71906}" type="slidenum">
              <a:rPr lang="en-US" altLang="en-US" sz="1400"/>
              <a:pPr>
                <a:spcBef>
                  <a:spcPct val="0"/>
                </a:spcBef>
                <a:buFontTx/>
                <a:buNone/>
              </a:pPr>
              <a:t>53</a:t>
            </a:fld>
            <a:endParaRPr lang="en-US" altLang="en-US" sz="1400" dirty="0"/>
          </a:p>
        </p:txBody>
      </p:sp>
      <p:grpSp>
        <p:nvGrpSpPr>
          <p:cNvPr id="120834" name="Group 48">
            <a:extLst>
              <a:ext uri="{FF2B5EF4-FFF2-40B4-BE49-F238E27FC236}">
                <a16:creationId xmlns:a16="http://schemas.microsoft.com/office/drawing/2014/main" id="{1060A875-78CE-F04E-85F4-12D7E187AD83}"/>
              </a:ext>
            </a:extLst>
          </p:cNvPr>
          <p:cNvGrpSpPr>
            <a:grpSpLocks/>
          </p:cNvGrpSpPr>
          <p:nvPr/>
        </p:nvGrpSpPr>
        <p:grpSpPr bwMode="auto">
          <a:xfrm>
            <a:off x="455613" y="447675"/>
            <a:ext cx="8229600" cy="5718175"/>
            <a:chOff x="287" y="282"/>
            <a:chExt cx="5184" cy="3602"/>
          </a:xfrm>
        </p:grpSpPr>
        <p:sp>
          <p:nvSpPr>
            <p:cNvPr id="120835" name="Rectangle 2">
              <a:extLst>
                <a:ext uri="{FF2B5EF4-FFF2-40B4-BE49-F238E27FC236}">
                  <a16:creationId xmlns:a16="http://schemas.microsoft.com/office/drawing/2014/main" id="{BBF16A8C-C085-A84A-AC05-FF029963475B}"/>
                </a:ext>
              </a:extLst>
            </p:cNvPr>
            <p:cNvSpPr>
              <a:spLocks noChangeArrowheads="1"/>
            </p:cNvSpPr>
            <p:nvPr/>
          </p:nvSpPr>
          <p:spPr bwMode="auto">
            <a:xfrm>
              <a:off x="287" y="282"/>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Glomerular Filtration Rate </a:t>
              </a:r>
              <a:r>
                <a:rPr lang="en-US" altLang="en-US" sz="2200" baseline="0" dirty="0">
                  <a:solidFill>
                    <a:srgbClr val="333333"/>
                  </a:solidFill>
                </a:rPr>
                <a:t>(continued)</a:t>
              </a:r>
              <a:endParaRPr lang="en-US" altLang="en-US" sz="2800" baseline="0" dirty="0">
                <a:solidFill>
                  <a:srgbClr val="333333"/>
                </a:solidFill>
              </a:endParaRPr>
            </a:p>
          </p:txBody>
        </p:sp>
        <p:sp>
          <p:nvSpPr>
            <p:cNvPr id="120836" name="Text Box 3">
              <a:extLst>
                <a:ext uri="{FF2B5EF4-FFF2-40B4-BE49-F238E27FC236}">
                  <a16:creationId xmlns:a16="http://schemas.microsoft.com/office/drawing/2014/main" id="{38666628-607F-2744-BAC0-A5EE1B2D0C15}"/>
                </a:ext>
              </a:extLst>
            </p:cNvPr>
            <p:cNvSpPr txBox="1">
              <a:spLocks noChangeArrowheads="1"/>
            </p:cNvSpPr>
            <p:nvPr/>
          </p:nvSpPr>
          <p:spPr bwMode="auto">
            <a:xfrm>
              <a:off x="515" y="970"/>
              <a:ext cx="4633" cy="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NFP and GFR change only slightly with moderate changes in sys-temic blood pressure.</a:t>
              </a:r>
            </a:p>
            <a:p>
              <a:pPr eaLnBrk="1" hangingPunct="1">
                <a:lnSpc>
                  <a:spcPct val="85000"/>
                </a:lnSpc>
                <a:spcBef>
                  <a:spcPct val="0"/>
                </a:spcBef>
                <a:spcAft>
                  <a:spcPts val="900"/>
                </a:spcAft>
                <a:buSzPct val="80000"/>
              </a:pPr>
              <a:r>
                <a:rPr lang="en-US" altLang="en-US" sz="1800" baseline="0" dirty="0"/>
                <a:t>GFR remains almost constant when MAP ranges between 80 and 180 mmHg.</a:t>
              </a:r>
            </a:p>
            <a:p>
              <a:pPr eaLnBrk="1" hangingPunct="1">
                <a:lnSpc>
                  <a:spcPct val="85000"/>
                </a:lnSpc>
                <a:spcBef>
                  <a:spcPct val="0"/>
                </a:spcBef>
                <a:spcAft>
                  <a:spcPct val="50000"/>
                </a:spcAft>
                <a:buSzPct val="80000"/>
              </a:pPr>
              <a:r>
                <a:rPr lang="en-US" altLang="en-US" sz="1800" baseline="0" dirty="0"/>
                <a:t>Glomerular filtration rate can decrease with substantial blood loss to conserve the body’s water.</a:t>
              </a:r>
            </a:p>
          </p:txBody>
        </p:sp>
        <p:grpSp>
          <p:nvGrpSpPr>
            <p:cNvPr id="120837" name="Group 38">
              <a:extLst>
                <a:ext uri="{FF2B5EF4-FFF2-40B4-BE49-F238E27FC236}">
                  <a16:creationId xmlns:a16="http://schemas.microsoft.com/office/drawing/2014/main" id="{EF21D223-25B0-714C-AA12-B261EF9518D8}"/>
                </a:ext>
              </a:extLst>
            </p:cNvPr>
            <p:cNvGrpSpPr>
              <a:grpSpLocks/>
            </p:cNvGrpSpPr>
            <p:nvPr/>
          </p:nvGrpSpPr>
          <p:grpSpPr bwMode="auto">
            <a:xfrm>
              <a:off x="582" y="3671"/>
              <a:ext cx="1992" cy="213"/>
              <a:chOff x="582" y="3671"/>
              <a:chExt cx="1992" cy="213"/>
            </a:xfrm>
          </p:grpSpPr>
          <p:grpSp>
            <p:nvGrpSpPr>
              <p:cNvPr id="120838" name="Group 39">
                <a:extLst>
                  <a:ext uri="{FF2B5EF4-FFF2-40B4-BE49-F238E27FC236}">
                    <a16:creationId xmlns:a16="http://schemas.microsoft.com/office/drawing/2014/main" id="{A22B44E0-6E8A-1943-83DF-1F132A717BAE}"/>
                  </a:ext>
                </a:extLst>
              </p:cNvPr>
              <p:cNvGrpSpPr>
                <a:grpSpLocks/>
              </p:cNvGrpSpPr>
              <p:nvPr/>
            </p:nvGrpSpPr>
            <p:grpSpPr bwMode="auto">
              <a:xfrm>
                <a:off x="582" y="3671"/>
                <a:ext cx="616" cy="213"/>
                <a:chOff x="582" y="3671"/>
                <a:chExt cx="616" cy="213"/>
              </a:xfrm>
            </p:grpSpPr>
            <p:sp>
              <p:nvSpPr>
                <p:cNvPr id="120845" name="Rectangle 40">
                  <a:extLst>
                    <a:ext uri="{FF2B5EF4-FFF2-40B4-BE49-F238E27FC236}">
                      <a16:creationId xmlns:a16="http://schemas.microsoft.com/office/drawing/2014/main" id="{9F42EA1B-BE71-D04A-96FA-7FA9B00CE103}"/>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20846" name="Text Box 41">
                  <a:extLst>
                    <a:ext uri="{FF2B5EF4-FFF2-40B4-BE49-F238E27FC236}">
                      <a16:creationId xmlns:a16="http://schemas.microsoft.com/office/drawing/2014/main" id="{99B620C8-6AA8-0848-9E33-631262494D97}"/>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994</a:t>
                  </a:r>
                  <a:endParaRPr lang="en-US" altLang="en-US" sz="1800" baseline="0" dirty="0"/>
                </a:p>
              </p:txBody>
            </p:sp>
          </p:grpSp>
          <p:grpSp>
            <p:nvGrpSpPr>
              <p:cNvPr id="120839" name="Group 42">
                <a:extLst>
                  <a:ext uri="{FF2B5EF4-FFF2-40B4-BE49-F238E27FC236}">
                    <a16:creationId xmlns:a16="http://schemas.microsoft.com/office/drawing/2014/main" id="{7B570E8E-7E8C-F443-8F99-AC6CC740FF69}"/>
                  </a:ext>
                </a:extLst>
              </p:cNvPr>
              <p:cNvGrpSpPr>
                <a:grpSpLocks/>
              </p:cNvGrpSpPr>
              <p:nvPr/>
            </p:nvGrpSpPr>
            <p:grpSpPr bwMode="auto">
              <a:xfrm>
                <a:off x="1265" y="3671"/>
                <a:ext cx="629" cy="213"/>
                <a:chOff x="1265" y="3671"/>
                <a:chExt cx="629" cy="213"/>
              </a:xfrm>
            </p:grpSpPr>
            <p:sp>
              <p:nvSpPr>
                <p:cNvPr id="120843" name="Rectangle 43">
                  <a:extLst>
                    <a:ext uri="{FF2B5EF4-FFF2-40B4-BE49-F238E27FC236}">
                      <a16:creationId xmlns:a16="http://schemas.microsoft.com/office/drawing/2014/main" id="{5A4552E4-2A45-F148-8C39-296CA3E17F76}"/>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20844" name="Text Box 44">
                  <a:extLst>
                    <a:ext uri="{FF2B5EF4-FFF2-40B4-BE49-F238E27FC236}">
                      <a16:creationId xmlns:a16="http://schemas.microsoft.com/office/drawing/2014/main" id="{152DDC28-7EB9-1845-94D7-7FA15261C7C9}"/>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1080</a:t>
                  </a:r>
                  <a:endParaRPr lang="en-US" altLang="en-US" sz="1800" baseline="0" dirty="0"/>
                </a:p>
              </p:txBody>
            </p:sp>
          </p:grpSp>
          <p:grpSp>
            <p:nvGrpSpPr>
              <p:cNvPr id="120840" name="Group 45">
                <a:extLst>
                  <a:ext uri="{FF2B5EF4-FFF2-40B4-BE49-F238E27FC236}">
                    <a16:creationId xmlns:a16="http://schemas.microsoft.com/office/drawing/2014/main" id="{3CBEA5F4-C6D5-2941-AE95-74C46F260635}"/>
                  </a:ext>
                </a:extLst>
              </p:cNvPr>
              <p:cNvGrpSpPr>
                <a:grpSpLocks/>
              </p:cNvGrpSpPr>
              <p:nvPr/>
            </p:nvGrpSpPr>
            <p:grpSpPr bwMode="auto">
              <a:xfrm>
                <a:off x="1955" y="3671"/>
                <a:ext cx="619" cy="213"/>
                <a:chOff x="1955" y="3671"/>
                <a:chExt cx="619" cy="213"/>
              </a:xfrm>
            </p:grpSpPr>
            <p:sp>
              <p:nvSpPr>
                <p:cNvPr id="120841" name="Rectangle 46">
                  <a:extLst>
                    <a:ext uri="{FF2B5EF4-FFF2-40B4-BE49-F238E27FC236}">
                      <a16:creationId xmlns:a16="http://schemas.microsoft.com/office/drawing/2014/main" id="{202C3CDF-2712-8346-9321-3F323DC0EF28}"/>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20842" name="Text Box 47">
                  <a:extLst>
                    <a:ext uri="{FF2B5EF4-FFF2-40B4-BE49-F238E27FC236}">
                      <a16:creationId xmlns:a16="http://schemas.microsoft.com/office/drawing/2014/main" id="{528B092B-A7A5-D141-8EA1-AF830C2DBC85}"/>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1033</a:t>
                  </a:r>
                  <a:endParaRPr lang="en-US" altLang="en-US" sz="1800" baseline="0" dirty="0"/>
                </a:p>
              </p:txBody>
            </p:sp>
          </p:grpSp>
        </p:grpSp>
      </p:gr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Number Placeholder 5">
            <a:extLst>
              <a:ext uri="{FF2B5EF4-FFF2-40B4-BE49-F238E27FC236}">
                <a16:creationId xmlns:a16="http://schemas.microsoft.com/office/drawing/2014/main" id="{4CF3301C-E229-0A43-9FAD-0D4BEF754DA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6FB69F2-A366-4A49-9C00-9FCD29B10645}" type="slidenum">
              <a:rPr lang="en-US" altLang="en-US" sz="1400"/>
              <a:pPr>
                <a:spcBef>
                  <a:spcPct val="0"/>
                </a:spcBef>
                <a:buFontTx/>
                <a:buNone/>
              </a:pPr>
              <a:t>54</a:t>
            </a:fld>
            <a:endParaRPr lang="en-US" altLang="en-US" sz="1400" dirty="0"/>
          </a:p>
        </p:txBody>
      </p:sp>
      <p:grpSp>
        <p:nvGrpSpPr>
          <p:cNvPr id="122882" name="Group 44">
            <a:extLst>
              <a:ext uri="{FF2B5EF4-FFF2-40B4-BE49-F238E27FC236}">
                <a16:creationId xmlns:a16="http://schemas.microsoft.com/office/drawing/2014/main" id="{C5979A36-D252-7D43-B4FD-CD2CBB3C3134}"/>
              </a:ext>
            </a:extLst>
          </p:cNvPr>
          <p:cNvGrpSpPr>
            <a:grpSpLocks/>
          </p:cNvGrpSpPr>
          <p:nvPr/>
        </p:nvGrpSpPr>
        <p:grpSpPr bwMode="auto">
          <a:xfrm>
            <a:off x="458788" y="446088"/>
            <a:ext cx="8229600" cy="5719762"/>
            <a:chOff x="289" y="281"/>
            <a:chExt cx="5184" cy="3603"/>
          </a:xfrm>
        </p:grpSpPr>
        <p:sp>
          <p:nvSpPr>
            <p:cNvPr id="122883" name="Rectangle 2">
              <a:extLst>
                <a:ext uri="{FF2B5EF4-FFF2-40B4-BE49-F238E27FC236}">
                  <a16:creationId xmlns:a16="http://schemas.microsoft.com/office/drawing/2014/main" id="{026FEF27-4EAB-DA49-A4FD-C5B53764903E}"/>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GFR Regulation</a:t>
              </a:r>
            </a:p>
          </p:txBody>
        </p:sp>
        <p:sp>
          <p:nvSpPr>
            <p:cNvPr id="122884" name="Text Box 3">
              <a:extLst>
                <a:ext uri="{FF2B5EF4-FFF2-40B4-BE49-F238E27FC236}">
                  <a16:creationId xmlns:a16="http://schemas.microsoft.com/office/drawing/2014/main" id="{25330128-DDA8-A24F-935D-677B1D402DE4}"/>
                </a:ext>
              </a:extLst>
            </p:cNvPr>
            <p:cNvSpPr txBox="1">
              <a:spLocks noChangeArrowheads="1"/>
            </p:cNvSpPr>
            <p:nvPr/>
          </p:nvSpPr>
          <p:spPr bwMode="auto">
            <a:xfrm>
              <a:off x="515" y="970"/>
              <a:ext cx="4640" cy="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The regulation of the glomerular filtration rate (GFR) involves:</a:t>
              </a:r>
            </a:p>
            <a:p>
              <a:pPr lvl="1" eaLnBrk="1" hangingPunct="1">
                <a:lnSpc>
                  <a:spcPct val="85000"/>
                </a:lnSpc>
                <a:spcBef>
                  <a:spcPct val="0"/>
                </a:spcBef>
                <a:spcAft>
                  <a:spcPts val="500"/>
                </a:spcAft>
                <a:buSzPct val="80000"/>
                <a:buFontTx/>
                <a:buChar char="-"/>
              </a:pPr>
              <a:r>
                <a:rPr lang="en-US" altLang="en-US" sz="1800" baseline="0" dirty="0"/>
                <a:t>Adjusting the blood flow into and out of the glomeruli through the afferent and efferent arterioles.</a:t>
              </a:r>
            </a:p>
            <a:p>
              <a:pPr lvl="1" eaLnBrk="1" hangingPunct="1">
                <a:lnSpc>
                  <a:spcPct val="85000"/>
                </a:lnSpc>
                <a:spcBef>
                  <a:spcPct val="0"/>
                </a:spcBef>
                <a:spcAft>
                  <a:spcPct val="70000"/>
                </a:spcAft>
                <a:buSzPct val="80000"/>
                <a:buFontTx/>
                <a:buChar char="-"/>
              </a:pPr>
              <a:r>
                <a:rPr lang="en-US" altLang="en-US" sz="1800" baseline="0" dirty="0"/>
                <a:t>Altering the amount of surface area of the glomerular capillar-ies for filtration.</a:t>
              </a:r>
            </a:p>
          </p:txBody>
        </p:sp>
        <p:grpSp>
          <p:nvGrpSpPr>
            <p:cNvPr id="122885" name="Group 34">
              <a:extLst>
                <a:ext uri="{FF2B5EF4-FFF2-40B4-BE49-F238E27FC236}">
                  <a16:creationId xmlns:a16="http://schemas.microsoft.com/office/drawing/2014/main" id="{C2138E6F-CB57-E84E-BB9A-03ABE46729A9}"/>
                </a:ext>
              </a:extLst>
            </p:cNvPr>
            <p:cNvGrpSpPr>
              <a:grpSpLocks/>
            </p:cNvGrpSpPr>
            <p:nvPr/>
          </p:nvGrpSpPr>
          <p:grpSpPr bwMode="auto">
            <a:xfrm>
              <a:off x="582" y="3671"/>
              <a:ext cx="1992" cy="213"/>
              <a:chOff x="582" y="3671"/>
              <a:chExt cx="1992" cy="213"/>
            </a:xfrm>
          </p:grpSpPr>
          <p:grpSp>
            <p:nvGrpSpPr>
              <p:cNvPr id="122886" name="Group 35">
                <a:extLst>
                  <a:ext uri="{FF2B5EF4-FFF2-40B4-BE49-F238E27FC236}">
                    <a16:creationId xmlns:a16="http://schemas.microsoft.com/office/drawing/2014/main" id="{2AE38D8B-7105-4E45-8CE8-CD2FDF7272BC}"/>
                  </a:ext>
                </a:extLst>
              </p:cNvPr>
              <p:cNvGrpSpPr>
                <a:grpSpLocks/>
              </p:cNvGrpSpPr>
              <p:nvPr/>
            </p:nvGrpSpPr>
            <p:grpSpPr bwMode="auto">
              <a:xfrm>
                <a:off x="582" y="3671"/>
                <a:ext cx="616" cy="213"/>
                <a:chOff x="582" y="3671"/>
                <a:chExt cx="616" cy="213"/>
              </a:xfrm>
            </p:grpSpPr>
            <p:sp>
              <p:nvSpPr>
                <p:cNvPr id="122893" name="Rectangle 36">
                  <a:extLst>
                    <a:ext uri="{FF2B5EF4-FFF2-40B4-BE49-F238E27FC236}">
                      <a16:creationId xmlns:a16="http://schemas.microsoft.com/office/drawing/2014/main" id="{D6A469E0-353F-1D4D-8E8E-491B777C514F}"/>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22894" name="Text Box 37">
                  <a:extLst>
                    <a:ext uri="{FF2B5EF4-FFF2-40B4-BE49-F238E27FC236}">
                      <a16:creationId xmlns:a16="http://schemas.microsoft.com/office/drawing/2014/main" id="{6ED88988-A5F0-6949-8DFA-561C26EF490D}"/>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994</a:t>
                  </a:r>
                  <a:endParaRPr lang="en-US" altLang="en-US" sz="1800" baseline="0" dirty="0"/>
                </a:p>
              </p:txBody>
            </p:sp>
          </p:grpSp>
          <p:grpSp>
            <p:nvGrpSpPr>
              <p:cNvPr id="122887" name="Group 38">
                <a:extLst>
                  <a:ext uri="{FF2B5EF4-FFF2-40B4-BE49-F238E27FC236}">
                    <a16:creationId xmlns:a16="http://schemas.microsoft.com/office/drawing/2014/main" id="{FD8A758C-043E-4448-8E68-4A3A0466C30A}"/>
                  </a:ext>
                </a:extLst>
              </p:cNvPr>
              <p:cNvGrpSpPr>
                <a:grpSpLocks/>
              </p:cNvGrpSpPr>
              <p:nvPr/>
            </p:nvGrpSpPr>
            <p:grpSpPr bwMode="auto">
              <a:xfrm>
                <a:off x="1265" y="3671"/>
                <a:ext cx="629" cy="213"/>
                <a:chOff x="1265" y="3671"/>
                <a:chExt cx="629" cy="213"/>
              </a:xfrm>
            </p:grpSpPr>
            <p:sp>
              <p:nvSpPr>
                <p:cNvPr id="122891" name="Rectangle 39">
                  <a:extLst>
                    <a:ext uri="{FF2B5EF4-FFF2-40B4-BE49-F238E27FC236}">
                      <a16:creationId xmlns:a16="http://schemas.microsoft.com/office/drawing/2014/main" id="{13DD3B86-59C2-3344-BD98-D068C380BC29}"/>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22892" name="Text Box 40">
                  <a:extLst>
                    <a:ext uri="{FF2B5EF4-FFF2-40B4-BE49-F238E27FC236}">
                      <a16:creationId xmlns:a16="http://schemas.microsoft.com/office/drawing/2014/main" id="{4F2561DA-49A4-B14F-867D-1D1F27D7463D}"/>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1080</a:t>
                  </a:r>
                  <a:endParaRPr lang="en-US" altLang="en-US" sz="1800" baseline="0" dirty="0"/>
                </a:p>
              </p:txBody>
            </p:sp>
          </p:grpSp>
          <p:grpSp>
            <p:nvGrpSpPr>
              <p:cNvPr id="122888" name="Group 41">
                <a:extLst>
                  <a:ext uri="{FF2B5EF4-FFF2-40B4-BE49-F238E27FC236}">
                    <a16:creationId xmlns:a16="http://schemas.microsoft.com/office/drawing/2014/main" id="{6E2693DD-A246-8D4E-AA62-3C616BB87D58}"/>
                  </a:ext>
                </a:extLst>
              </p:cNvPr>
              <p:cNvGrpSpPr>
                <a:grpSpLocks/>
              </p:cNvGrpSpPr>
              <p:nvPr/>
            </p:nvGrpSpPr>
            <p:grpSpPr bwMode="auto">
              <a:xfrm>
                <a:off x="1955" y="3671"/>
                <a:ext cx="619" cy="213"/>
                <a:chOff x="1955" y="3671"/>
                <a:chExt cx="619" cy="213"/>
              </a:xfrm>
            </p:grpSpPr>
            <p:sp>
              <p:nvSpPr>
                <p:cNvPr id="122889" name="Rectangle 42">
                  <a:extLst>
                    <a:ext uri="{FF2B5EF4-FFF2-40B4-BE49-F238E27FC236}">
                      <a16:creationId xmlns:a16="http://schemas.microsoft.com/office/drawing/2014/main" id="{741CC881-FE6A-C943-A521-343DC55316B4}"/>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22890" name="Text Box 43">
                  <a:extLst>
                    <a:ext uri="{FF2B5EF4-FFF2-40B4-BE49-F238E27FC236}">
                      <a16:creationId xmlns:a16="http://schemas.microsoft.com/office/drawing/2014/main" id="{562F33FB-8AEF-4F4D-A8A5-14D4D0235017}"/>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1033</a:t>
                  </a:r>
                  <a:endParaRPr lang="en-US" altLang="en-US" sz="1800" baseline="0" dirty="0"/>
                </a:p>
              </p:txBody>
            </p:sp>
          </p:grpSp>
        </p:grpSp>
      </p:gr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Number Placeholder 5">
            <a:extLst>
              <a:ext uri="{FF2B5EF4-FFF2-40B4-BE49-F238E27FC236}">
                <a16:creationId xmlns:a16="http://schemas.microsoft.com/office/drawing/2014/main" id="{00AEAC31-DEB7-DB4F-9775-F3710569711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AE8C7D-5879-FE46-88B2-C54C26160E00}" type="slidenum">
              <a:rPr lang="en-US" altLang="en-US" sz="1400"/>
              <a:pPr>
                <a:spcBef>
                  <a:spcPct val="0"/>
                </a:spcBef>
                <a:buFontTx/>
                <a:buNone/>
              </a:pPr>
              <a:t>55</a:t>
            </a:fld>
            <a:endParaRPr lang="en-US" altLang="en-US" sz="1400" dirty="0"/>
          </a:p>
        </p:txBody>
      </p:sp>
      <p:grpSp>
        <p:nvGrpSpPr>
          <p:cNvPr id="81922" name="Group 1037">
            <a:extLst>
              <a:ext uri="{FF2B5EF4-FFF2-40B4-BE49-F238E27FC236}">
                <a16:creationId xmlns:a16="http://schemas.microsoft.com/office/drawing/2014/main" id="{2635BA6C-D543-2646-A3B3-47DE20CEF47F}"/>
              </a:ext>
            </a:extLst>
          </p:cNvPr>
          <p:cNvGrpSpPr>
            <a:grpSpLocks/>
          </p:cNvGrpSpPr>
          <p:nvPr/>
        </p:nvGrpSpPr>
        <p:grpSpPr bwMode="auto">
          <a:xfrm>
            <a:off x="457200" y="467859"/>
            <a:ext cx="8229600" cy="3976687"/>
            <a:chOff x="289" y="281"/>
            <a:chExt cx="5184" cy="2505"/>
          </a:xfrm>
        </p:grpSpPr>
        <p:sp>
          <p:nvSpPr>
            <p:cNvPr id="81923" name="Rectangle 1027">
              <a:extLst>
                <a:ext uri="{FF2B5EF4-FFF2-40B4-BE49-F238E27FC236}">
                  <a16:creationId xmlns:a16="http://schemas.microsoft.com/office/drawing/2014/main" id="{3867E2D1-98A2-204D-A6E1-63726564CB27}"/>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Afferent and Efferent Arterioles</a:t>
              </a:r>
            </a:p>
          </p:txBody>
        </p:sp>
        <p:grpSp>
          <p:nvGrpSpPr>
            <p:cNvPr id="81924" name="Group 1036">
              <a:extLst>
                <a:ext uri="{FF2B5EF4-FFF2-40B4-BE49-F238E27FC236}">
                  <a16:creationId xmlns:a16="http://schemas.microsoft.com/office/drawing/2014/main" id="{DEFA350C-0F21-C947-BDE0-F9AD3736CA68}"/>
                </a:ext>
              </a:extLst>
            </p:cNvPr>
            <p:cNvGrpSpPr>
              <a:grpSpLocks/>
            </p:cNvGrpSpPr>
            <p:nvPr/>
          </p:nvGrpSpPr>
          <p:grpSpPr bwMode="auto">
            <a:xfrm>
              <a:off x="1602" y="1241"/>
              <a:ext cx="2563" cy="1545"/>
              <a:chOff x="799" y="1241"/>
              <a:chExt cx="2563" cy="1545"/>
            </a:xfrm>
          </p:grpSpPr>
          <p:sp>
            <p:nvSpPr>
              <p:cNvPr id="81925" name="Oval 1029">
                <a:extLst>
                  <a:ext uri="{FF2B5EF4-FFF2-40B4-BE49-F238E27FC236}">
                    <a16:creationId xmlns:a16="http://schemas.microsoft.com/office/drawing/2014/main" id="{4355CB1D-1BB3-834F-A73D-3F514102EED3}"/>
                  </a:ext>
                </a:extLst>
              </p:cNvPr>
              <p:cNvSpPr>
                <a:spLocks noChangeArrowheads="1"/>
              </p:cNvSpPr>
              <p:nvPr/>
            </p:nvSpPr>
            <p:spPr bwMode="auto">
              <a:xfrm>
                <a:off x="2406" y="1520"/>
                <a:ext cx="956" cy="956"/>
              </a:xfrm>
              <a:prstGeom prst="ellipse">
                <a:avLst/>
              </a:prstGeom>
              <a:solidFill>
                <a:schemeClr val="accent6">
                  <a:alpha val="85131"/>
                </a:schemeClr>
              </a:solidFill>
              <a:ln w="2857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81926" name="Text Box 1030">
                <a:extLst>
                  <a:ext uri="{FF2B5EF4-FFF2-40B4-BE49-F238E27FC236}">
                    <a16:creationId xmlns:a16="http://schemas.microsoft.com/office/drawing/2014/main" id="{BA80E614-5C12-3F45-9EE5-EA0302472F96}"/>
                  </a:ext>
                </a:extLst>
              </p:cNvPr>
              <p:cNvSpPr txBox="1">
                <a:spLocks noChangeArrowheads="1"/>
              </p:cNvSpPr>
              <p:nvPr/>
            </p:nvSpPr>
            <p:spPr bwMode="auto">
              <a:xfrm>
                <a:off x="2453" y="1884"/>
                <a:ext cx="8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aseline="0" dirty="0">
                    <a:solidFill>
                      <a:schemeClr val="bg1"/>
                    </a:solidFill>
                  </a:rPr>
                  <a:t>Glomerulus</a:t>
                </a:r>
                <a:endParaRPr lang="en-US" altLang="en-US" sz="2000" dirty="0">
                  <a:solidFill>
                    <a:schemeClr val="bg1"/>
                  </a:solidFill>
                </a:endParaRPr>
              </a:p>
            </p:txBody>
          </p:sp>
          <p:sp>
            <p:nvSpPr>
              <p:cNvPr id="81927" name="Line 1031">
                <a:extLst>
                  <a:ext uri="{FF2B5EF4-FFF2-40B4-BE49-F238E27FC236}">
                    <a16:creationId xmlns:a16="http://schemas.microsoft.com/office/drawing/2014/main" id="{FECB263F-1486-604D-B50D-57B5A16985DB}"/>
                  </a:ext>
                </a:extLst>
              </p:cNvPr>
              <p:cNvSpPr>
                <a:spLocks noChangeShapeType="1"/>
              </p:cNvSpPr>
              <p:nvPr/>
            </p:nvSpPr>
            <p:spPr bwMode="auto">
              <a:xfrm rot="1812956">
                <a:off x="1564" y="1615"/>
                <a:ext cx="816" cy="0"/>
              </a:xfrm>
              <a:prstGeom prst="line">
                <a:avLst/>
              </a:prstGeom>
              <a:noFill/>
              <a:ln w="190500">
                <a:solidFill>
                  <a:srgbClr val="800000">
                    <a:alpha val="65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1928" name="Text Box 1032">
                <a:extLst>
                  <a:ext uri="{FF2B5EF4-FFF2-40B4-BE49-F238E27FC236}">
                    <a16:creationId xmlns:a16="http://schemas.microsoft.com/office/drawing/2014/main" id="{9DC21A1B-F80F-0645-A58A-DAF8DD799804}"/>
                  </a:ext>
                </a:extLst>
              </p:cNvPr>
              <p:cNvSpPr txBox="1">
                <a:spLocks noChangeArrowheads="1"/>
              </p:cNvSpPr>
              <p:nvPr/>
            </p:nvSpPr>
            <p:spPr bwMode="auto">
              <a:xfrm>
                <a:off x="799" y="1241"/>
                <a:ext cx="774"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5000"/>
                  </a:lnSpc>
                  <a:spcBef>
                    <a:spcPct val="0"/>
                  </a:spcBef>
                  <a:buFontTx/>
                  <a:buNone/>
                </a:pPr>
                <a:r>
                  <a:rPr lang="en-US" altLang="en-US" sz="1800" baseline="0" dirty="0">
                    <a:solidFill>
                      <a:srgbClr val="941100"/>
                    </a:solidFill>
                  </a:rPr>
                  <a:t>Afferent arteriole</a:t>
                </a:r>
                <a:endParaRPr lang="en-US" altLang="en-US" sz="1800" dirty="0">
                  <a:solidFill>
                    <a:srgbClr val="941100"/>
                  </a:solidFill>
                </a:endParaRPr>
              </a:p>
            </p:txBody>
          </p:sp>
          <p:sp>
            <p:nvSpPr>
              <p:cNvPr id="81929" name="Line 1033">
                <a:extLst>
                  <a:ext uri="{FF2B5EF4-FFF2-40B4-BE49-F238E27FC236}">
                    <a16:creationId xmlns:a16="http://schemas.microsoft.com/office/drawing/2014/main" id="{52DCE193-EC14-8C42-9235-2789345ABA60}"/>
                  </a:ext>
                </a:extLst>
              </p:cNvPr>
              <p:cNvSpPr>
                <a:spLocks noChangeShapeType="1"/>
              </p:cNvSpPr>
              <p:nvPr/>
            </p:nvSpPr>
            <p:spPr bwMode="auto">
              <a:xfrm rot="8939023">
                <a:off x="1566" y="2384"/>
                <a:ext cx="816" cy="0"/>
              </a:xfrm>
              <a:prstGeom prst="line">
                <a:avLst/>
              </a:prstGeom>
              <a:noFill/>
              <a:ln w="190500">
                <a:solidFill>
                  <a:srgbClr val="800000">
                    <a:alpha val="65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1930" name="Text Box 1034">
                <a:extLst>
                  <a:ext uri="{FF2B5EF4-FFF2-40B4-BE49-F238E27FC236}">
                    <a16:creationId xmlns:a16="http://schemas.microsoft.com/office/drawing/2014/main" id="{44685B5D-2123-9A4F-9F56-6663B5E74356}"/>
                  </a:ext>
                </a:extLst>
              </p:cNvPr>
              <p:cNvSpPr txBox="1">
                <a:spLocks noChangeArrowheads="1"/>
              </p:cNvSpPr>
              <p:nvPr/>
            </p:nvSpPr>
            <p:spPr bwMode="auto">
              <a:xfrm>
                <a:off x="805" y="2434"/>
                <a:ext cx="774"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5000"/>
                  </a:lnSpc>
                  <a:spcBef>
                    <a:spcPct val="0"/>
                  </a:spcBef>
                  <a:buFontTx/>
                  <a:buNone/>
                </a:pPr>
                <a:r>
                  <a:rPr lang="en-US" altLang="en-US" sz="1800" baseline="0" dirty="0">
                    <a:solidFill>
                      <a:srgbClr val="941100"/>
                    </a:solidFill>
                  </a:rPr>
                  <a:t>Efferent arteriole</a:t>
                </a:r>
                <a:endParaRPr lang="en-US" altLang="en-US" sz="1800" dirty="0">
                  <a:solidFill>
                    <a:srgbClr val="941100"/>
                  </a:solidFill>
                </a:endParaRPr>
              </a:p>
            </p:txBody>
          </p:sp>
        </p:grpSp>
      </p:grpSp>
    </p:spTree>
    <p:extLst>
      <p:ext uri="{BB962C8B-B14F-4D97-AF65-F5344CB8AC3E}">
        <p14:creationId xmlns:p14="http://schemas.microsoft.com/office/powerpoint/2010/main" val="415769923"/>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Number Placeholder 5">
            <a:extLst>
              <a:ext uri="{FF2B5EF4-FFF2-40B4-BE49-F238E27FC236}">
                <a16:creationId xmlns:a16="http://schemas.microsoft.com/office/drawing/2014/main" id="{F00EEF46-36A3-E248-87EE-713284C3581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FC297F2-2DE8-334F-BCE0-699F0F7C1D5B}" type="slidenum">
              <a:rPr lang="en-US" altLang="en-US" sz="1400"/>
              <a:pPr>
                <a:spcBef>
                  <a:spcPct val="0"/>
                </a:spcBef>
                <a:buFontTx/>
                <a:buNone/>
              </a:pPr>
              <a:t>56</a:t>
            </a:fld>
            <a:endParaRPr lang="en-US" altLang="en-US" sz="1400" dirty="0"/>
          </a:p>
        </p:txBody>
      </p:sp>
      <p:grpSp>
        <p:nvGrpSpPr>
          <p:cNvPr id="126978" name="Group 1071">
            <a:extLst>
              <a:ext uri="{FF2B5EF4-FFF2-40B4-BE49-F238E27FC236}">
                <a16:creationId xmlns:a16="http://schemas.microsoft.com/office/drawing/2014/main" id="{EE765B7F-EF56-7A42-9829-2102B458B44C}"/>
              </a:ext>
            </a:extLst>
          </p:cNvPr>
          <p:cNvGrpSpPr>
            <a:grpSpLocks/>
          </p:cNvGrpSpPr>
          <p:nvPr/>
        </p:nvGrpSpPr>
        <p:grpSpPr bwMode="auto">
          <a:xfrm>
            <a:off x="458788" y="446088"/>
            <a:ext cx="8229600" cy="5719762"/>
            <a:chOff x="289" y="281"/>
            <a:chExt cx="5184" cy="3603"/>
          </a:xfrm>
        </p:grpSpPr>
        <p:sp>
          <p:nvSpPr>
            <p:cNvPr id="126979" name="Rectangle 1026">
              <a:extLst>
                <a:ext uri="{FF2B5EF4-FFF2-40B4-BE49-F238E27FC236}">
                  <a16:creationId xmlns:a16="http://schemas.microsoft.com/office/drawing/2014/main" id="{2FD2DDBC-5DBE-2444-83A6-FFBF86B170AE}"/>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GFR Regulation </a:t>
              </a:r>
              <a:r>
                <a:rPr lang="en-US" altLang="en-US" sz="2200" baseline="0" dirty="0">
                  <a:solidFill>
                    <a:srgbClr val="333333"/>
                  </a:solidFill>
                </a:rPr>
                <a:t>(continued)</a:t>
              </a:r>
              <a:endParaRPr lang="en-US" altLang="en-US" sz="2800" baseline="0" dirty="0">
                <a:solidFill>
                  <a:srgbClr val="333333"/>
                </a:solidFill>
              </a:endParaRPr>
            </a:p>
          </p:txBody>
        </p:sp>
        <p:sp>
          <p:nvSpPr>
            <p:cNvPr id="126980" name="Text Box 1027">
              <a:extLst>
                <a:ext uri="{FF2B5EF4-FFF2-40B4-BE49-F238E27FC236}">
                  <a16:creationId xmlns:a16="http://schemas.microsoft.com/office/drawing/2014/main" id="{7957EF24-5910-E143-A6AA-75F7920EEF4C}"/>
                </a:ext>
              </a:extLst>
            </p:cNvPr>
            <p:cNvSpPr txBox="1">
              <a:spLocks noChangeArrowheads="1"/>
            </p:cNvSpPr>
            <p:nvPr/>
          </p:nvSpPr>
          <p:spPr bwMode="auto">
            <a:xfrm>
              <a:off x="515" y="970"/>
              <a:ext cx="4816" cy="1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Dilation of the afferent arterioles increases GFR by increasing blood flow into the glomerular capillaries where blood is filtered.</a:t>
              </a:r>
            </a:p>
            <a:p>
              <a:pPr eaLnBrk="1" hangingPunct="1">
                <a:lnSpc>
                  <a:spcPct val="85000"/>
                </a:lnSpc>
                <a:spcBef>
                  <a:spcPct val="0"/>
                </a:spcBef>
                <a:spcAft>
                  <a:spcPts val="900"/>
                </a:spcAft>
                <a:buSzPct val="80000"/>
              </a:pPr>
              <a:r>
                <a:rPr lang="en-US" altLang="en-US" sz="1800" baseline="0" dirty="0"/>
                <a:t>Constriction of the afferent arterioles decreases GFR by decreasing blood flow.</a:t>
              </a:r>
            </a:p>
            <a:p>
              <a:pPr eaLnBrk="1" hangingPunct="1">
                <a:lnSpc>
                  <a:spcPct val="85000"/>
                </a:lnSpc>
                <a:spcBef>
                  <a:spcPct val="0"/>
                </a:spcBef>
                <a:spcAft>
                  <a:spcPts val="900"/>
                </a:spcAft>
                <a:buSzPct val="80000"/>
              </a:pPr>
              <a:r>
                <a:rPr lang="en-US" altLang="en-US" sz="1800" baseline="0" dirty="0"/>
                <a:t>Constriction of the efferent arterioles increases the glomerular blood hydrostatic pressure (GBHP), which increases net filtration pressure. </a:t>
              </a:r>
            </a:p>
            <a:p>
              <a:pPr eaLnBrk="1" hangingPunct="1">
                <a:lnSpc>
                  <a:spcPct val="85000"/>
                </a:lnSpc>
                <a:spcBef>
                  <a:spcPct val="0"/>
                </a:spcBef>
                <a:spcAft>
                  <a:spcPts val="900"/>
                </a:spcAft>
                <a:buSzPct val="80000"/>
              </a:pPr>
              <a:r>
                <a:rPr lang="en-US" altLang="en-US" sz="1800" baseline="0" dirty="0"/>
                <a:t>The mechanisms for controlling GFR are: </a:t>
              </a:r>
            </a:p>
            <a:p>
              <a:pPr lvl="1" eaLnBrk="1" hangingPunct="1">
                <a:lnSpc>
                  <a:spcPct val="85000"/>
                </a:lnSpc>
                <a:spcBef>
                  <a:spcPct val="0"/>
                </a:spcBef>
                <a:spcAft>
                  <a:spcPts val="500"/>
                </a:spcAft>
                <a:buSzPct val="80000"/>
                <a:buFontTx/>
                <a:buChar char="-"/>
              </a:pPr>
              <a:r>
                <a:rPr lang="en-US" altLang="en-US" sz="1800" baseline="0" dirty="0"/>
                <a:t>Renal autoregulation </a:t>
              </a:r>
            </a:p>
            <a:p>
              <a:pPr lvl="1" eaLnBrk="1" hangingPunct="1">
                <a:lnSpc>
                  <a:spcPct val="85000"/>
                </a:lnSpc>
                <a:spcBef>
                  <a:spcPct val="0"/>
                </a:spcBef>
                <a:spcAft>
                  <a:spcPts val="500"/>
                </a:spcAft>
                <a:buSzPct val="80000"/>
                <a:buFontTx/>
                <a:buChar char="-"/>
              </a:pPr>
              <a:r>
                <a:rPr lang="en-US" altLang="en-US" sz="1800" baseline="0" dirty="0"/>
                <a:t>Neural regulation </a:t>
              </a:r>
            </a:p>
            <a:p>
              <a:pPr lvl="1" eaLnBrk="1" hangingPunct="1">
                <a:lnSpc>
                  <a:spcPct val="85000"/>
                </a:lnSpc>
                <a:spcBef>
                  <a:spcPct val="0"/>
                </a:spcBef>
                <a:spcAft>
                  <a:spcPct val="20000"/>
                </a:spcAft>
                <a:buSzPct val="80000"/>
                <a:buFontTx/>
                <a:buChar char="-"/>
              </a:pPr>
              <a:r>
                <a:rPr lang="en-US" altLang="en-US" sz="1800" baseline="0" dirty="0"/>
                <a:t>Hormonal regulation</a:t>
              </a:r>
            </a:p>
          </p:txBody>
        </p:sp>
        <p:grpSp>
          <p:nvGrpSpPr>
            <p:cNvPr id="126981" name="Group 1059">
              <a:extLst>
                <a:ext uri="{FF2B5EF4-FFF2-40B4-BE49-F238E27FC236}">
                  <a16:creationId xmlns:a16="http://schemas.microsoft.com/office/drawing/2014/main" id="{61361073-0AC8-0E4D-BAE3-9895C277CF1F}"/>
                </a:ext>
              </a:extLst>
            </p:cNvPr>
            <p:cNvGrpSpPr>
              <a:grpSpLocks/>
            </p:cNvGrpSpPr>
            <p:nvPr/>
          </p:nvGrpSpPr>
          <p:grpSpPr bwMode="auto">
            <a:xfrm>
              <a:off x="582" y="3671"/>
              <a:ext cx="1992" cy="213"/>
              <a:chOff x="582" y="3671"/>
              <a:chExt cx="1992" cy="213"/>
            </a:xfrm>
          </p:grpSpPr>
          <p:grpSp>
            <p:nvGrpSpPr>
              <p:cNvPr id="126982" name="Group 1060">
                <a:extLst>
                  <a:ext uri="{FF2B5EF4-FFF2-40B4-BE49-F238E27FC236}">
                    <a16:creationId xmlns:a16="http://schemas.microsoft.com/office/drawing/2014/main" id="{0ADBDA15-C554-A747-837B-D33EA4BF7A43}"/>
                  </a:ext>
                </a:extLst>
              </p:cNvPr>
              <p:cNvGrpSpPr>
                <a:grpSpLocks/>
              </p:cNvGrpSpPr>
              <p:nvPr/>
            </p:nvGrpSpPr>
            <p:grpSpPr bwMode="auto">
              <a:xfrm>
                <a:off x="582" y="3671"/>
                <a:ext cx="616" cy="213"/>
                <a:chOff x="582" y="3671"/>
                <a:chExt cx="616" cy="213"/>
              </a:xfrm>
            </p:grpSpPr>
            <p:sp>
              <p:nvSpPr>
                <p:cNvPr id="126989" name="Rectangle 1061">
                  <a:extLst>
                    <a:ext uri="{FF2B5EF4-FFF2-40B4-BE49-F238E27FC236}">
                      <a16:creationId xmlns:a16="http://schemas.microsoft.com/office/drawing/2014/main" id="{6557CF53-F38F-B045-AD84-9B1D661DC680}"/>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26990" name="Text Box 1062">
                  <a:extLst>
                    <a:ext uri="{FF2B5EF4-FFF2-40B4-BE49-F238E27FC236}">
                      <a16:creationId xmlns:a16="http://schemas.microsoft.com/office/drawing/2014/main" id="{398E562C-2ABE-E64A-81BF-B4CB3CD42536}"/>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994</a:t>
                  </a:r>
                  <a:endParaRPr lang="en-US" altLang="en-US" sz="1800" baseline="0" dirty="0"/>
                </a:p>
              </p:txBody>
            </p:sp>
          </p:grpSp>
          <p:grpSp>
            <p:nvGrpSpPr>
              <p:cNvPr id="126983" name="Group 1063">
                <a:extLst>
                  <a:ext uri="{FF2B5EF4-FFF2-40B4-BE49-F238E27FC236}">
                    <a16:creationId xmlns:a16="http://schemas.microsoft.com/office/drawing/2014/main" id="{A1950CE9-CC3A-EA4C-8874-98EB32C80C32}"/>
                  </a:ext>
                </a:extLst>
              </p:cNvPr>
              <p:cNvGrpSpPr>
                <a:grpSpLocks/>
              </p:cNvGrpSpPr>
              <p:nvPr/>
            </p:nvGrpSpPr>
            <p:grpSpPr bwMode="auto">
              <a:xfrm>
                <a:off x="1265" y="3671"/>
                <a:ext cx="629" cy="213"/>
                <a:chOff x="1265" y="3671"/>
                <a:chExt cx="629" cy="213"/>
              </a:xfrm>
            </p:grpSpPr>
            <p:sp>
              <p:nvSpPr>
                <p:cNvPr id="126987" name="Rectangle 1064">
                  <a:extLst>
                    <a:ext uri="{FF2B5EF4-FFF2-40B4-BE49-F238E27FC236}">
                      <a16:creationId xmlns:a16="http://schemas.microsoft.com/office/drawing/2014/main" id="{199155C7-7764-7A47-A5AB-472B261133E3}"/>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26988" name="Text Box 1065">
                  <a:extLst>
                    <a:ext uri="{FF2B5EF4-FFF2-40B4-BE49-F238E27FC236}">
                      <a16:creationId xmlns:a16="http://schemas.microsoft.com/office/drawing/2014/main" id="{58CE9790-4E25-D147-A1BF-56DB296175B7}"/>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1080</a:t>
                  </a:r>
                  <a:endParaRPr lang="en-US" altLang="en-US" sz="1800" baseline="0" dirty="0"/>
                </a:p>
              </p:txBody>
            </p:sp>
          </p:grpSp>
          <p:grpSp>
            <p:nvGrpSpPr>
              <p:cNvPr id="126984" name="Group 1066">
                <a:extLst>
                  <a:ext uri="{FF2B5EF4-FFF2-40B4-BE49-F238E27FC236}">
                    <a16:creationId xmlns:a16="http://schemas.microsoft.com/office/drawing/2014/main" id="{E865D09A-F890-D443-A571-92175CB87AF6}"/>
                  </a:ext>
                </a:extLst>
              </p:cNvPr>
              <p:cNvGrpSpPr>
                <a:grpSpLocks/>
              </p:cNvGrpSpPr>
              <p:nvPr/>
            </p:nvGrpSpPr>
            <p:grpSpPr bwMode="auto">
              <a:xfrm>
                <a:off x="1955" y="3671"/>
                <a:ext cx="619" cy="213"/>
                <a:chOff x="1955" y="3671"/>
                <a:chExt cx="619" cy="213"/>
              </a:xfrm>
            </p:grpSpPr>
            <p:sp>
              <p:nvSpPr>
                <p:cNvPr id="126985" name="Rectangle 1067">
                  <a:extLst>
                    <a:ext uri="{FF2B5EF4-FFF2-40B4-BE49-F238E27FC236}">
                      <a16:creationId xmlns:a16="http://schemas.microsoft.com/office/drawing/2014/main" id="{36B797FB-B32E-3D4E-BD19-90159DBA67F8}"/>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26986" name="Text Box 1068">
                  <a:extLst>
                    <a:ext uri="{FF2B5EF4-FFF2-40B4-BE49-F238E27FC236}">
                      <a16:creationId xmlns:a16="http://schemas.microsoft.com/office/drawing/2014/main" id="{0DBFFDBC-86B7-5641-9CEA-061F937237E8}"/>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1033</a:t>
                  </a:r>
                  <a:endParaRPr lang="en-US" altLang="en-US" sz="1800" baseline="0" dirty="0"/>
                </a:p>
              </p:txBody>
            </p:sp>
          </p:grpSp>
        </p:grpSp>
      </p:gr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Number Placeholder 5">
            <a:extLst>
              <a:ext uri="{FF2B5EF4-FFF2-40B4-BE49-F238E27FC236}">
                <a16:creationId xmlns:a16="http://schemas.microsoft.com/office/drawing/2014/main" id="{8F5EA7AC-9F94-D44F-B8F3-F12B61610EC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463F327-09EA-FA40-A8ED-3DB886F0BDDA}" type="slidenum">
              <a:rPr lang="en-US" altLang="en-US" sz="1400"/>
              <a:pPr>
                <a:spcBef>
                  <a:spcPct val="0"/>
                </a:spcBef>
                <a:buFontTx/>
                <a:buNone/>
              </a:pPr>
              <a:t>57</a:t>
            </a:fld>
            <a:endParaRPr lang="en-US" altLang="en-US" sz="1400" dirty="0"/>
          </a:p>
        </p:txBody>
      </p:sp>
      <p:grpSp>
        <p:nvGrpSpPr>
          <p:cNvPr id="129026" name="Group 71">
            <a:extLst>
              <a:ext uri="{FF2B5EF4-FFF2-40B4-BE49-F238E27FC236}">
                <a16:creationId xmlns:a16="http://schemas.microsoft.com/office/drawing/2014/main" id="{4C10EBA7-E4E1-0C40-A884-19B87210B806}"/>
              </a:ext>
            </a:extLst>
          </p:cNvPr>
          <p:cNvGrpSpPr>
            <a:grpSpLocks/>
          </p:cNvGrpSpPr>
          <p:nvPr/>
        </p:nvGrpSpPr>
        <p:grpSpPr bwMode="auto">
          <a:xfrm>
            <a:off x="458788" y="446088"/>
            <a:ext cx="8229600" cy="5719762"/>
            <a:chOff x="289" y="281"/>
            <a:chExt cx="5184" cy="3603"/>
          </a:xfrm>
        </p:grpSpPr>
        <p:sp>
          <p:nvSpPr>
            <p:cNvPr id="129027" name="Rectangle 2">
              <a:extLst>
                <a:ext uri="{FF2B5EF4-FFF2-40B4-BE49-F238E27FC236}">
                  <a16:creationId xmlns:a16="http://schemas.microsoft.com/office/drawing/2014/main" id="{9D04BE55-9E91-7447-9FC7-D386D36811F8}"/>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Renal Autoregulation</a:t>
              </a:r>
            </a:p>
          </p:txBody>
        </p:sp>
        <p:grpSp>
          <p:nvGrpSpPr>
            <p:cNvPr id="129028" name="Group 70">
              <a:extLst>
                <a:ext uri="{FF2B5EF4-FFF2-40B4-BE49-F238E27FC236}">
                  <a16:creationId xmlns:a16="http://schemas.microsoft.com/office/drawing/2014/main" id="{4DCE4113-F3D1-A64C-A47E-87DED176C392}"/>
                </a:ext>
              </a:extLst>
            </p:cNvPr>
            <p:cNvGrpSpPr>
              <a:grpSpLocks/>
            </p:cNvGrpSpPr>
            <p:nvPr/>
          </p:nvGrpSpPr>
          <p:grpSpPr bwMode="auto">
            <a:xfrm>
              <a:off x="515" y="970"/>
              <a:ext cx="4705" cy="1515"/>
              <a:chOff x="515" y="970"/>
              <a:chExt cx="4705" cy="1515"/>
            </a:xfrm>
          </p:grpSpPr>
          <p:sp>
            <p:nvSpPr>
              <p:cNvPr id="129039" name="Text Box 3">
                <a:extLst>
                  <a:ext uri="{FF2B5EF4-FFF2-40B4-BE49-F238E27FC236}">
                    <a16:creationId xmlns:a16="http://schemas.microsoft.com/office/drawing/2014/main" id="{C6E61926-B895-C242-AFF3-94A0BAED5CEC}"/>
                  </a:ext>
                </a:extLst>
              </p:cNvPr>
              <p:cNvSpPr txBox="1">
                <a:spLocks noChangeArrowheads="1"/>
              </p:cNvSpPr>
              <p:nvPr/>
            </p:nvSpPr>
            <p:spPr bwMode="auto">
              <a:xfrm>
                <a:off x="515" y="970"/>
                <a:ext cx="4705" cy="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The kidneys maintain a constant renal blood flow and GFR regard-less of normal changes in blood pressure, such as during physical exercise.</a:t>
                </a:r>
              </a:p>
              <a:p>
                <a:pPr eaLnBrk="1" hangingPunct="1">
                  <a:lnSpc>
                    <a:spcPct val="85000"/>
                  </a:lnSpc>
                  <a:spcBef>
                    <a:spcPct val="0"/>
                  </a:spcBef>
                  <a:spcAft>
                    <a:spcPts val="900"/>
                  </a:spcAft>
                  <a:buSzPct val="80000"/>
                </a:pPr>
                <a:r>
                  <a:rPr lang="en-US" altLang="en-US" sz="1800" baseline="0" dirty="0"/>
                  <a:t>This capability is called renal autoregulation, which has two mech-anisms: 1) myogenic mechanism and 2) tubuloglomerular feedback.</a:t>
                </a:r>
              </a:p>
              <a:p>
                <a:pPr eaLnBrk="1" hangingPunct="1">
                  <a:lnSpc>
                    <a:spcPct val="85000"/>
                  </a:lnSpc>
                  <a:spcBef>
                    <a:spcPct val="0"/>
                  </a:spcBef>
                  <a:spcAft>
                    <a:spcPct val="50000"/>
                  </a:spcAft>
                  <a:buSzPct val="80000"/>
                </a:pPr>
                <a:r>
                  <a:rPr lang="en-US" altLang="en-US" sz="1800" baseline="0" dirty="0"/>
                  <a:t>Details are contained in the textbook.</a:t>
                </a:r>
              </a:p>
            </p:txBody>
          </p:sp>
          <p:sp>
            <p:nvSpPr>
              <p:cNvPr id="129040" name="Text Box 18">
                <a:extLst>
                  <a:ext uri="{FF2B5EF4-FFF2-40B4-BE49-F238E27FC236}">
                    <a16:creationId xmlns:a16="http://schemas.microsoft.com/office/drawing/2014/main" id="{07F663DF-4385-5C40-814D-FE8D8EBFAB7B}"/>
                  </a:ext>
                </a:extLst>
              </p:cNvPr>
              <p:cNvSpPr txBox="1">
                <a:spLocks noChangeArrowheads="1"/>
              </p:cNvSpPr>
              <p:nvPr/>
            </p:nvSpPr>
            <p:spPr bwMode="auto">
              <a:xfrm>
                <a:off x="1855" y="2120"/>
                <a:ext cx="20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ts val="1860"/>
                  </a:lnSpc>
                  <a:spcBef>
                    <a:spcPct val="0"/>
                  </a:spcBef>
                  <a:buFontTx/>
                  <a:buNone/>
                </a:pPr>
                <a:r>
                  <a:rPr lang="en-US" altLang="en-US" sz="1800" baseline="0" dirty="0">
                    <a:solidFill>
                      <a:srgbClr val="800000"/>
                    </a:solidFill>
                  </a:rPr>
                  <a:t>Auto = self; in this context, self-regulation.</a:t>
                </a:r>
              </a:p>
            </p:txBody>
          </p:sp>
        </p:grpSp>
        <p:grpSp>
          <p:nvGrpSpPr>
            <p:cNvPr id="129029" name="Group 59">
              <a:extLst>
                <a:ext uri="{FF2B5EF4-FFF2-40B4-BE49-F238E27FC236}">
                  <a16:creationId xmlns:a16="http://schemas.microsoft.com/office/drawing/2014/main" id="{D25DB628-38E7-1549-BBB7-D8FA351AD1F7}"/>
                </a:ext>
              </a:extLst>
            </p:cNvPr>
            <p:cNvGrpSpPr>
              <a:grpSpLocks/>
            </p:cNvGrpSpPr>
            <p:nvPr/>
          </p:nvGrpSpPr>
          <p:grpSpPr bwMode="auto">
            <a:xfrm>
              <a:off x="582" y="3671"/>
              <a:ext cx="1992" cy="213"/>
              <a:chOff x="582" y="3671"/>
              <a:chExt cx="1992" cy="213"/>
            </a:xfrm>
          </p:grpSpPr>
          <p:grpSp>
            <p:nvGrpSpPr>
              <p:cNvPr id="129030" name="Group 60">
                <a:extLst>
                  <a:ext uri="{FF2B5EF4-FFF2-40B4-BE49-F238E27FC236}">
                    <a16:creationId xmlns:a16="http://schemas.microsoft.com/office/drawing/2014/main" id="{D21D6854-A650-CB4A-B344-6CB91EB2B59C}"/>
                  </a:ext>
                </a:extLst>
              </p:cNvPr>
              <p:cNvGrpSpPr>
                <a:grpSpLocks/>
              </p:cNvGrpSpPr>
              <p:nvPr/>
            </p:nvGrpSpPr>
            <p:grpSpPr bwMode="auto">
              <a:xfrm>
                <a:off x="582" y="3671"/>
                <a:ext cx="616" cy="213"/>
                <a:chOff x="582" y="3671"/>
                <a:chExt cx="616" cy="213"/>
              </a:xfrm>
            </p:grpSpPr>
            <p:sp>
              <p:nvSpPr>
                <p:cNvPr id="129037" name="Rectangle 61">
                  <a:extLst>
                    <a:ext uri="{FF2B5EF4-FFF2-40B4-BE49-F238E27FC236}">
                      <a16:creationId xmlns:a16="http://schemas.microsoft.com/office/drawing/2014/main" id="{CB0C3A13-EE84-3B4A-8B43-32A60F888FE3}"/>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29038" name="Text Box 62">
                  <a:extLst>
                    <a:ext uri="{FF2B5EF4-FFF2-40B4-BE49-F238E27FC236}">
                      <a16:creationId xmlns:a16="http://schemas.microsoft.com/office/drawing/2014/main" id="{616807E8-ECA1-A541-BA3B-8F474103B788}"/>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994</a:t>
                  </a:r>
                  <a:endParaRPr lang="en-US" altLang="en-US" sz="1800" baseline="0" dirty="0"/>
                </a:p>
              </p:txBody>
            </p:sp>
          </p:grpSp>
          <p:grpSp>
            <p:nvGrpSpPr>
              <p:cNvPr id="129031" name="Group 63">
                <a:extLst>
                  <a:ext uri="{FF2B5EF4-FFF2-40B4-BE49-F238E27FC236}">
                    <a16:creationId xmlns:a16="http://schemas.microsoft.com/office/drawing/2014/main" id="{AC8528D2-699C-4D47-835D-F62BFD0C0738}"/>
                  </a:ext>
                </a:extLst>
              </p:cNvPr>
              <p:cNvGrpSpPr>
                <a:grpSpLocks/>
              </p:cNvGrpSpPr>
              <p:nvPr/>
            </p:nvGrpSpPr>
            <p:grpSpPr bwMode="auto">
              <a:xfrm>
                <a:off x="1265" y="3671"/>
                <a:ext cx="629" cy="213"/>
                <a:chOff x="1265" y="3671"/>
                <a:chExt cx="629" cy="213"/>
              </a:xfrm>
            </p:grpSpPr>
            <p:sp>
              <p:nvSpPr>
                <p:cNvPr id="129035" name="Rectangle 64">
                  <a:extLst>
                    <a:ext uri="{FF2B5EF4-FFF2-40B4-BE49-F238E27FC236}">
                      <a16:creationId xmlns:a16="http://schemas.microsoft.com/office/drawing/2014/main" id="{8E7244B1-39FB-CA47-9E70-EA8C0AE9C86F}"/>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29036" name="Text Box 65">
                  <a:extLst>
                    <a:ext uri="{FF2B5EF4-FFF2-40B4-BE49-F238E27FC236}">
                      <a16:creationId xmlns:a16="http://schemas.microsoft.com/office/drawing/2014/main" id="{CC61E11C-E8B8-0A49-9B2D-73F8054E9843}"/>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1080</a:t>
                  </a:r>
                  <a:endParaRPr lang="en-US" altLang="en-US" sz="1800" baseline="0" dirty="0"/>
                </a:p>
              </p:txBody>
            </p:sp>
          </p:grpSp>
          <p:grpSp>
            <p:nvGrpSpPr>
              <p:cNvPr id="129032" name="Group 66">
                <a:extLst>
                  <a:ext uri="{FF2B5EF4-FFF2-40B4-BE49-F238E27FC236}">
                    <a16:creationId xmlns:a16="http://schemas.microsoft.com/office/drawing/2014/main" id="{256A3DAD-5276-D24E-B66C-AAB3C4F19E1A}"/>
                  </a:ext>
                </a:extLst>
              </p:cNvPr>
              <p:cNvGrpSpPr>
                <a:grpSpLocks/>
              </p:cNvGrpSpPr>
              <p:nvPr/>
            </p:nvGrpSpPr>
            <p:grpSpPr bwMode="auto">
              <a:xfrm>
                <a:off x="1955" y="3671"/>
                <a:ext cx="619" cy="213"/>
                <a:chOff x="1955" y="3671"/>
                <a:chExt cx="619" cy="213"/>
              </a:xfrm>
            </p:grpSpPr>
            <p:sp>
              <p:nvSpPr>
                <p:cNvPr id="129033" name="Rectangle 67">
                  <a:extLst>
                    <a:ext uri="{FF2B5EF4-FFF2-40B4-BE49-F238E27FC236}">
                      <a16:creationId xmlns:a16="http://schemas.microsoft.com/office/drawing/2014/main" id="{B3EC5160-26FA-5346-A3DA-1DE84BA88DA7}"/>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29034" name="Text Box 68">
                  <a:extLst>
                    <a:ext uri="{FF2B5EF4-FFF2-40B4-BE49-F238E27FC236}">
                      <a16:creationId xmlns:a16="http://schemas.microsoft.com/office/drawing/2014/main" id="{3CD22574-1AA6-8544-A805-F2FEBB79DF44}"/>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1033</a:t>
                  </a:r>
                  <a:endParaRPr lang="en-US" altLang="en-US" sz="1800" baseline="0" dirty="0"/>
                </a:p>
              </p:txBody>
            </p:sp>
          </p:grpSp>
        </p:grpSp>
      </p:gr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Number Placeholder 5">
            <a:extLst>
              <a:ext uri="{FF2B5EF4-FFF2-40B4-BE49-F238E27FC236}">
                <a16:creationId xmlns:a16="http://schemas.microsoft.com/office/drawing/2014/main" id="{51B2AAFF-B28C-9244-BDFB-8817F75B821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A3F8CDF-ECEA-3742-BF2D-8F36E528FE69}" type="slidenum">
              <a:rPr lang="en-US" altLang="en-US" sz="1400"/>
              <a:pPr>
                <a:spcBef>
                  <a:spcPct val="0"/>
                </a:spcBef>
                <a:buFontTx/>
                <a:buNone/>
              </a:pPr>
              <a:t>58</a:t>
            </a:fld>
            <a:endParaRPr lang="en-US" altLang="en-US" sz="1400" dirty="0"/>
          </a:p>
        </p:txBody>
      </p:sp>
      <p:grpSp>
        <p:nvGrpSpPr>
          <p:cNvPr id="131074" name="Group 60">
            <a:extLst>
              <a:ext uri="{FF2B5EF4-FFF2-40B4-BE49-F238E27FC236}">
                <a16:creationId xmlns:a16="http://schemas.microsoft.com/office/drawing/2014/main" id="{943EDD6D-4222-1645-BD84-E3213B452B0B}"/>
              </a:ext>
            </a:extLst>
          </p:cNvPr>
          <p:cNvGrpSpPr>
            <a:grpSpLocks/>
          </p:cNvGrpSpPr>
          <p:nvPr/>
        </p:nvGrpSpPr>
        <p:grpSpPr bwMode="auto">
          <a:xfrm>
            <a:off x="458788" y="446088"/>
            <a:ext cx="8229600" cy="5719762"/>
            <a:chOff x="289" y="281"/>
            <a:chExt cx="5184" cy="3603"/>
          </a:xfrm>
        </p:grpSpPr>
        <p:sp>
          <p:nvSpPr>
            <p:cNvPr id="131075" name="Rectangle 2">
              <a:extLst>
                <a:ext uri="{FF2B5EF4-FFF2-40B4-BE49-F238E27FC236}">
                  <a16:creationId xmlns:a16="http://schemas.microsoft.com/office/drawing/2014/main" id="{F9D0515E-700F-184C-890F-8B2F72B8DDFF}"/>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Neural Regulation</a:t>
              </a:r>
            </a:p>
          </p:txBody>
        </p:sp>
        <p:sp>
          <p:nvSpPr>
            <p:cNvPr id="131076" name="Text Box 3">
              <a:extLst>
                <a:ext uri="{FF2B5EF4-FFF2-40B4-BE49-F238E27FC236}">
                  <a16:creationId xmlns:a16="http://schemas.microsoft.com/office/drawing/2014/main" id="{E6F2F806-CC54-514A-85F5-F8A98835CFFD}"/>
                </a:ext>
              </a:extLst>
            </p:cNvPr>
            <p:cNvSpPr txBox="1">
              <a:spLocks noChangeArrowheads="1"/>
            </p:cNvSpPr>
            <p:nvPr/>
          </p:nvSpPr>
          <p:spPr bwMode="auto">
            <a:xfrm>
              <a:off x="515" y="970"/>
              <a:ext cx="4743" cy="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The kidneys are innervated by the sympathetic division of the auto-nomic nervous system.</a:t>
              </a:r>
            </a:p>
            <a:p>
              <a:pPr eaLnBrk="1" hangingPunct="1">
                <a:lnSpc>
                  <a:spcPct val="85000"/>
                </a:lnSpc>
                <a:spcBef>
                  <a:spcPct val="0"/>
                </a:spcBef>
                <a:spcAft>
                  <a:spcPts val="900"/>
                </a:spcAft>
                <a:buSzPct val="80000"/>
              </a:pPr>
              <a:r>
                <a:rPr lang="en-US" altLang="en-US" sz="1800" baseline="0" dirty="0"/>
                <a:t>When a person is at rest, sympathetic stimulation is usually low, and the afferent and efferent arterioles are dilated.</a:t>
              </a:r>
            </a:p>
            <a:p>
              <a:pPr eaLnBrk="1" hangingPunct="1">
                <a:lnSpc>
                  <a:spcPct val="85000"/>
                </a:lnSpc>
                <a:spcBef>
                  <a:spcPct val="0"/>
                </a:spcBef>
                <a:spcAft>
                  <a:spcPct val="50000"/>
                </a:spcAft>
                <a:buSzPct val="80000"/>
              </a:pPr>
              <a:r>
                <a:rPr lang="en-US" altLang="en-US" sz="1800" baseline="0" dirty="0"/>
                <a:t>With a moderate level of sympathetic activation, afferent and efferent arterioles constrict to about the same degree, which decreases GFR.</a:t>
              </a:r>
            </a:p>
          </p:txBody>
        </p:sp>
        <p:grpSp>
          <p:nvGrpSpPr>
            <p:cNvPr id="131077" name="Group 50">
              <a:extLst>
                <a:ext uri="{FF2B5EF4-FFF2-40B4-BE49-F238E27FC236}">
                  <a16:creationId xmlns:a16="http://schemas.microsoft.com/office/drawing/2014/main" id="{283D9B88-47D6-9C40-9C8A-48378959814D}"/>
                </a:ext>
              </a:extLst>
            </p:cNvPr>
            <p:cNvGrpSpPr>
              <a:grpSpLocks/>
            </p:cNvGrpSpPr>
            <p:nvPr/>
          </p:nvGrpSpPr>
          <p:grpSpPr bwMode="auto">
            <a:xfrm>
              <a:off x="582" y="3671"/>
              <a:ext cx="1992" cy="213"/>
              <a:chOff x="582" y="3671"/>
              <a:chExt cx="1992" cy="213"/>
            </a:xfrm>
          </p:grpSpPr>
          <p:grpSp>
            <p:nvGrpSpPr>
              <p:cNvPr id="131078" name="Group 51">
                <a:extLst>
                  <a:ext uri="{FF2B5EF4-FFF2-40B4-BE49-F238E27FC236}">
                    <a16:creationId xmlns:a16="http://schemas.microsoft.com/office/drawing/2014/main" id="{6FEDB6F4-DD1E-F049-8DE7-2122533A0465}"/>
                  </a:ext>
                </a:extLst>
              </p:cNvPr>
              <p:cNvGrpSpPr>
                <a:grpSpLocks/>
              </p:cNvGrpSpPr>
              <p:nvPr/>
            </p:nvGrpSpPr>
            <p:grpSpPr bwMode="auto">
              <a:xfrm>
                <a:off x="582" y="3671"/>
                <a:ext cx="616" cy="213"/>
                <a:chOff x="582" y="3671"/>
                <a:chExt cx="616" cy="213"/>
              </a:xfrm>
            </p:grpSpPr>
            <p:sp>
              <p:nvSpPr>
                <p:cNvPr id="131085" name="Rectangle 52">
                  <a:extLst>
                    <a:ext uri="{FF2B5EF4-FFF2-40B4-BE49-F238E27FC236}">
                      <a16:creationId xmlns:a16="http://schemas.microsoft.com/office/drawing/2014/main" id="{8C616DFD-0E5E-7F41-9A62-2701E69985B7}"/>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31086" name="Text Box 53">
                  <a:extLst>
                    <a:ext uri="{FF2B5EF4-FFF2-40B4-BE49-F238E27FC236}">
                      <a16:creationId xmlns:a16="http://schemas.microsoft.com/office/drawing/2014/main" id="{E0813683-70E1-AC4F-B24D-E4FDD443EF9E}"/>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994</a:t>
                  </a:r>
                  <a:endParaRPr lang="en-US" altLang="en-US" sz="1800" baseline="0" dirty="0"/>
                </a:p>
              </p:txBody>
            </p:sp>
          </p:grpSp>
          <p:grpSp>
            <p:nvGrpSpPr>
              <p:cNvPr id="131079" name="Group 54">
                <a:extLst>
                  <a:ext uri="{FF2B5EF4-FFF2-40B4-BE49-F238E27FC236}">
                    <a16:creationId xmlns:a16="http://schemas.microsoft.com/office/drawing/2014/main" id="{9CC4CFF3-815C-5544-A665-0D23213D8802}"/>
                  </a:ext>
                </a:extLst>
              </p:cNvPr>
              <p:cNvGrpSpPr>
                <a:grpSpLocks/>
              </p:cNvGrpSpPr>
              <p:nvPr/>
            </p:nvGrpSpPr>
            <p:grpSpPr bwMode="auto">
              <a:xfrm>
                <a:off x="1265" y="3671"/>
                <a:ext cx="629" cy="213"/>
                <a:chOff x="1265" y="3671"/>
                <a:chExt cx="629" cy="213"/>
              </a:xfrm>
            </p:grpSpPr>
            <p:sp>
              <p:nvSpPr>
                <p:cNvPr id="131083" name="Rectangle 55">
                  <a:extLst>
                    <a:ext uri="{FF2B5EF4-FFF2-40B4-BE49-F238E27FC236}">
                      <a16:creationId xmlns:a16="http://schemas.microsoft.com/office/drawing/2014/main" id="{FB36B505-79CF-A94B-A2B8-DA0D73FEB198}"/>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31084" name="Text Box 56">
                  <a:extLst>
                    <a:ext uri="{FF2B5EF4-FFF2-40B4-BE49-F238E27FC236}">
                      <a16:creationId xmlns:a16="http://schemas.microsoft.com/office/drawing/2014/main" id="{94430D1D-74D0-6846-A1A7-97B3D112FD44}"/>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1080</a:t>
                  </a:r>
                  <a:endParaRPr lang="en-US" altLang="en-US" sz="1800" baseline="0" dirty="0"/>
                </a:p>
              </p:txBody>
            </p:sp>
          </p:grpSp>
          <p:grpSp>
            <p:nvGrpSpPr>
              <p:cNvPr id="131080" name="Group 57">
                <a:extLst>
                  <a:ext uri="{FF2B5EF4-FFF2-40B4-BE49-F238E27FC236}">
                    <a16:creationId xmlns:a16="http://schemas.microsoft.com/office/drawing/2014/main" id="{352391D6-DA34-3C42-8BFC-C74F8EBD313A}"/>
                  </a:ext>
                </a:extLst>
              </p:cNvPr>
              <p:cNvGrpSpPr>
                <a:grpSpLocks/>
              </p:cNvGrpSpPr>
              <p:nvPr/>
            </p:nvGrpSpPr>
            <p:grpSpPr bwMode="auto">
              <a:xfrm>
                <a:off x="1955" y="3671"/>
                <a:ext cx="619" cy="213"/>
                <a:chOff x="1955" y="3671"/>
                <a:chExt cx="619" cy="213"/>
              </a:xfrm>
            </p:grpSpPr>
            <p:sp>
              <p:nvSpPr>
                <p:cNvPr id="131081" name="Rectangle 58">
                  <a:extLst>
                    <a:ext uri="{FF2B5EF4-FFF2-40B4-BE49-F238E27FC236}">
                      <a16:creationId xmlns:a16="http://schemas.microsoft.com/office/drawing/2014/main" id="{313AFA9F-CEBB-0547-A342-CB1B2BED8D9F}"/>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31082" name="Text Box 59">
                  <a:extLst>
                    <a:ext uri="{FF2B5EF4-FFF2-40B4-BE49-F238E27FC236}">
                      <a16:creationId xmlns:a16="http://schemas.microsoft.com/office/drawing/2014/main" id="{5ADAD6A9-267E-1D43-B7B4-076722F647D1}"/>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1033</a:t>
                  </a:r>
                  <a:endParaRPr lang="en-US" altLang="en-US" sz="1800" baseline="0" dirty="0"/>
                </a:p>
              </p:txBody>
            </p:sp>
          </p:grpSp>
        </p:grpSp>
      </p:gr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Number Placeholder 5">
            <a:extLst>
              <a:ext uri="{FF2B5EF4-FFF2-40B4-BE49-F238E27FC236}">
                <a16:creationId xmlns:a16="http://schemas.microsoft.com/office/drawing/2014/main" id="{4E089323-9A52-BA49-B223-80FFC0B19AB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15A729B-B829-494E-A769-A4C995490A72}" type="slidenum">
              <a:rPr lang="en-US" altLang="en-US" sz="1400"/>
              <a:pPr>
                <a:spcBef>
                  <a:spcPct val="0"/>
                </a:spcBef>
                <a:buFontTx/>
                <a:buNone/>
              </a:pPr>
              <a:t>59</a:t>
            </a:fld>
            <a:endParaRPr lang="en-US" altLang="en-US" sz="1400" dirty="0"/>
          </a:p>
        </p:txBody>
      </p:sp>
      <p:grpSp>
        <p:nvGrpSpPr>
          <p:cNvPr id="133122" name="Group 46">
            <a:extLst>
              <a:ext uri="{FF2B5EF4-FFF2-40B4-BE49-F238E27FC236}">
                <a16:creationId xmlns:a16="http://schemas.microsoft.com/office/drawing/2014/main" id="{73F225EE-0F36-8343-9D96-07AB0E4B013A}"/>
              </a:ext>
            </a:extLst>
          </p:cNvPr>
          <p:cNvGrpSpPr>
            <a:grpSpLocks/>
          </p:cNvGrpSpPr>
          <p:nvPr/>
        </p:nvGrpSpPr>
        <p:grpSpPr bwMode="auto">
          <a:xfrm>
            <a:off x="458788" y="446088"/>
            <a:ext cx="8229600" cy="5719762"/>
            <a:chOff x="289" y="281"/>
            <a:chExt cx="5184" cy="3603"/>
          </a:xfrm>
        </p:grpSpPr>
        <p:sp>
          <p:nvSpPr>
            <p:cNvPr id="133123" name="Rectangle 3">
              <a:extLst>
                <a:ext uri="{FF2B5EF4-FFF2-40B4-BE49-F238E27FC236}">
                  <a16:creationId xmlns:a16="http://schemas.microsoft.com/office/drawing/2014/main" id="{7EA25856-4EF8-8F49-B397-037E63F38F2E}"/>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Neural Regulation </a:t>
              </a:r>
              <a:r>
                <a:rPr lang="en-US" altLang="en-US" sz="2200" baseline="0" dirty="0">
                  <a:solidFill>
                    <a:srgbClr val="333333"/>
                  </a:solidFill>
                </a:rPr>
                <a:t>(continued)</a:t>
              </a:r>
              <a:endParaRPr lang="en-US" altLang="en-US" sz="2800" baseline="0" dirty="0">
                <a:solidFill>
                  <a:srgbClr val="333333"/>
                </a:solidFill>
              </a:endParaRPr>
            </a:p>
          </p:txBody>
        </p:sp>
        <p:sp>
          <p:nvSpPr>
            <p:cNvPr id="133124" name="Text Box 4">
              <a:extLst>
                <a:ext uri="{FF2B5EF4-FFF2-40B4-BE49-F238E27FC236}">
                  <a16:creationId xmlns:a16="http://schemas.microsoft.com/office/drawing/2014/main" id="{AEA9AF15-F2F2-7D4A-844B-AEEC7F62FE66}"/>
                </a:ext>
              </a:extLst>
            </p:cNvPr>
            <p:cNvSpPr txBox="1">
              <a:spLocks noChangeArrowheads="1"/>
            </p:cNvSpPr>
            <p:nvPr/>
          </p:nvSpPr>
          <p:spPr bwMode="auto">
            <a:xfrm>
              <a:off x="515" y="970"/>
              <a:ext cx="4871" cy="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With high level sympathetic activity, only the afferent arterioles constrict, which further decreases GFR.</a:t>
              </a:r>
            </a:p>
            <a:p>
              <a:pPr eaLnBrk="1" hangingPunct="1">
                <a:lnSpc>
                  <a:spcPct val="85000"/>
                </a:lnSpc>
                <a:spcBef>
                  <a:spcPct val="0"/>
                </a:spcBef>
                <a:spcAft>
                  <a:spcPts val="900"/>
                </a:spcAft>
                <a:buSzPct val="80000"/>
              </a:pPr>
              <a:r>
                <a:rPr lang="en-US" altLang="en-US" sz="1800" baseline="0" dirty="0"/>
                <a:t>Norepinephrine triggers vasoconstriction of the arterioles by activating the </a:t>
              </a:r>
              <a:r>
                <a:rPr lang="en-US" altLang="en-US" sz="1800" baseline="0" dirty="0">
                  <a:sym typeface="Symbol" pitchFamily="2" charset="2"/>
                </a:rPr>
                <a:t></a:t>
              </a:r>
              <a:r>
                <a:rPr lang="en-US" altLang="en-US" sz="1800" baseline="-17000" dirty="0"/>
                <a:t>1</a:t>
              </a:r>
              <a:r>
                <a:rPr lang="en-US" altLang="en-US" sz="1800" baseline="0" dirty="0"/>
                <a:t> receptors.</a:t>
              </a:r>
            </a:p>
            <a:p>
              <a:pPr eaLnBrk="1" hangingPunct="1">
                <a:lnSpc>
                  <a:spcPct val="85000"/>
                </a:lnSpc>
                <a:spcBef>
                  <a:spcPct val="0"/>
                </a:spcBef>
                <a:spcAft>
                  <a:spcPts val="900"/>
                </a:spcAft>
                <a:buSzPct val="80000"/>
              </a:pPr>
              <a:r>
                <a:rPr lang="en-US" altLang="en-US" sz="1800" baseline="0" dirty="0"/>
                <a:t>Urine output is reduced due to the reduced GFR.</a:t>
              </a:r>
            </a:p>
            <a:p>
              <a:pPr eaLnBrk="1" hangingPunct="1">
                <a:lnSpc>
                  <a:spcPct val="85000"/>
                </a:lnSpc>
                <a:spcBef>
                  <a:spcPct val="0"/>
                </a:spcBef>
                <a:spcAft>
                  <a:spcPct val="50000"/>
                </a:spcAft>
                <a:buSzPct val="80000"/>
              </a:pPr>
              <a:r>
                <a:rPr lang="en-US" altLang="en-US" sz="1800" baseline="0" dirty="0"/>
                <a:t>Thus, blood flow to the kidneys can be partially diverted to other tissues such as skeletal muscle, brain, and liver.</a:t>
              </a:r>
            </a:p>
          </p:txBody>
        </p:sp>
        <p:grpSp>
          <p:nvGrpSpPr>
            <p:cNvPr id="133125" name="Group 36">
              <a:extLst>
                <a:ext uri="{FF2B5EF4-FFF2-40B4-BE49-F238E27FC236}">
                  <a16:creationId xmlns:a16="http://schemas.microsoft.com/office/drawing/2014/main" id="{6D830A1E-FE6A-FF49-81F3-4634AD7CA412}"/>
                </a:ext>
              </a:extLst>
            </p:cNvPr>
            <p:cNvGrpSpPr>
              <a:grpSpLocks/>
            </p:cNvGrpSpPr>
            <p:nvPr/>
          </p:nvGrpSpPr>
          <p:grpSpPr bwMode="auto">
            <a:xfrm>
              <a:off x="582" y="3671"/>
              <a:ext cx="1992" cy="213"/>
              <a:chOff x="582" y="3671"/>
              <a:chExt cx="1992" cy="213"/>
            </a:xfrm>
          </p:grpSpPr>
          <p:grpSp>
            <p:nvGrpSpPr>
              <p:cNvPr id="133126" name="Group 37">
                <a:extLst>
                  <a:ext uri="{FF2B5EF4-FFF2-40B4-BE49-F238E27FC236}">
                    <a16:creationId xmlns:a16="http://schemas.microsoft.com/office/drawing/2014/main" id="{B8536C34-F578-5042-A611-18CCEF5E97C8}"/>
                  </a:ext>
                </a:extLst>
              </p:cNvPr>
              <p:cNvGrpSpPr>
                <a:grpSpLocks/>
              </p:cNvGrpSpPr>
              <p:nvPr/>
            </p:nvGrpSpPr>
            <p:grpSpPr bwMode="auto">
              <a:xfrm>
                <a:off x="582" y="3671"/>
                <a:ext cx="616" cy="213"/>
                <a:chOff x="582" y="3671"/>
                <a:chExt cx="616" cy="213"/>
              </a:xfrm>
            </p:grpSpPr>
            <p:sp>
              <p:nvSpPr>
                <p:cNvPr id="133133" name="Rectangle 38">
                  <a:extLst>
                    <a:ext uri="{FF2B5EF4-FFF2-40B4-BE49-F238E27FC236}">
                      <a16:creationId xmlns:a16="http://schemas.microsoft.com/office/drawing/2014/main" id="{97FC9A15-0130-F34F-A888-64E50103362C}"/>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33134" name="Text Box 39">
                  <a:extLst>
                    <a:ext uri="{FF2B5EF4-FFF2-40B4-BE49-F238E27FC236}">
                      <a16:creationId xmlns:a16="http://schemas.microsoft.com/office/drawing/2014/main" id="{45FDD12E-E051-E34B-93CF-77D28D1162F6}"/>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995</a:t>
                  </a:r>
                  <a:endParaRPr lang="en-US" altLang="en-US" sz="1800" baseline="0" dirty="0"/>
                </a:p>
              </p:txBody>
            </p:sp>
          </p:grpSp>
          <p:grpSp>
            <p:nvGrpSpPr>
              <p:cNvPr id="133127" name="Group 40">
                <a:extLst>
                  <a:ext uri="{FF2B5EF4-FFF2-40B4-BE49-F238E27FC236}">
                    <a16:creationId xmlns:a16="http://schemas.microsoft.com/office/drawing/2014/main" id="{7768524F-516F-F744-8AF9-118212163C68}"/>
                  </a:ext>
                </a:extLst>
              </p:cNvPr>
              <p:cNvGrpSpPr>
                <a:grpSpLocks/>
              </p:cNvGrpSpPr>
              <p:nvPr/>
            </p:nvGrpSpPr>
            <p:grpSpPr bwMode="auto">
              <a:xfrm>
                <a:off x="1265" y="3671"/>
                <a:ext cx="629" cy="213"/>
                <a:chOff x="1265" y="3671"/>
                <a:chExt cx="629" cy="213"/>
              </a:xfrm>
            </p:grpSpPr>
            <p:sp>
              <p:nvSpPr>
                <p:cNvPr id="133131" name="Rectangle 41">
                  <a:extLst>
                    <a:ext uri="{FF2B5EF4-FFF2-40B4-BE49-F238E27FC236}">
                      <a16:creationId xmlns:a16="http://schemas.microsoft.com/office/drawing/2014/main" id="{F3092719-19A5-5340-86F8-892E0B6CCE05}"/>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33132" name="Text Box 42">
                  <a:extLst>
                    <a:ext uri="{FF2B5EF4-FFF2-40B4-BE49-F238E27FC236}">
                      <a16:creationId xmlns:a16="http://schemas.microsoft.com/office/drawing/2014/main" id="{4B03DA19-8916-CA4B-87C7-4E5BD30139EA}"/>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1080</a:t>
                  </a:r>
                  <a:endParaRPr lang="en-US" altLang="en-US" sz="1800" baseline="0" dirty="0"/>
                </a:p>
              </p:txBody>
            </p:sp>
          </p:grpSp>
          <p:grpSp>
            <p:nvGrpSpPr>
              <p:cNvPr id="133128" name="Group 43">
                <a:extLst>
                  <a:ext uri="{FF2B5EF4-FFF2-40B4-BE49-F238E27FC236}">
                    <a16:creationId xmlns:a16="http://schemas.microsoft.com/office/drawing/2014/main" id="{FD60FC06-C3D8-7F40-92C6-3C96FF20FBFA}"/>
                  </a:ext>
                </a:extLst>
              </p:cNvPr>
              <p:cNvGrpSpPr>
                <a:grpSpLocks/>
              </p:cNvGrpSpPr>
              <p:nvPr/>
            </p:nvGrpSpPr>
            <p:grpSpPr bwMode="auto">
              <a:xfrm>
                <a:off x="1955" y="3671"/>
                <a:ext cx="619" cy="213"/>
                <a:chOff x="1955" y="3671"/>
                <a:chExt cx="619" cy="213"/>
              </a:xfrm>
            </p:grpSpPr>
            <p:sp>
              <p:nvSpPr>
                <p:cNvPr id="133129" name="Rectangle 44">
                  <a:extLst>
                    <a:ext uri="{FF2B5EF4-FFF2-40B4-BE49-F238E27FC236}">
                      <a16:creationId xmlns:a16="http://schemas.microsoft.com/office/drawing/2014/main" id="{31E4DFB1-86E5-3042-87B2-92D9E1F83DB5}"/>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33130" name="Text Box 45">
                  <a:extLst>
                    <a:ext uri="{FF2B5EF4-FFF2-40B4-BE49-F238E27FC236}">
                      <a16:creationId xmlns:a16="http://schemas.microsoft.com/office/drawing/2014/main" id="{A9D0D85A-ACE9-C14E-887A-B183FC3E5D8B}"/>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1033</a:t>
                  </a:r>
                  <a:endParaRPr lang="en-US" altLang="en-US" sz="1800" baseline="0" dirty="0"/>
                </a:p>
              </p:txBody>
            </p:sp>
          </p:grpSp>
        </p:grpSp>
      </p:gr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5">
            <a:extLst>
              <a:ext uri="{FF2B5EF4-FFF2-40B4-BE49-F238E27FC236}">
                <a16:creationId xmlns:a16="http://schemas.microsoft.com/office/drawing/2014/main" id="{E304A3A4-E3CB-4C4C-86FC-308E9FC5C73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809AFE6-86C5-EB4E-9221-93C714E9A7CB}" type="slidenum">
              <a:rPr lang="en-US" altLang="en-US" sz="1400"/>
              <a:pPr>
                <a:spcBef>
                  <a:spcPct val="0"/>
                </a:spcBef>
                <a:buFontTx/>
                <a:buNone/>
              </a:pPr>
              <a:t>6</a:t>
            </a:fld>
            <a:endParaRPr lang="en-US" altLang="en-US" sz="1400" dirty="0"/>
          </a:p>
        </p:txBody>
      </p:sp>
      <p:grpSp>
        <p:nvGrpSpPr>
          <p:cNvPr id="24578" name="Group 52">
            <a:extLst>
              <a:ext uri="{FF2B5EF4-FFF2-40B4-BE49-F238E27FC236}">
                <a16:creationId xmlns:a16="http://schemas.microsoft.com/office/drawing/2014/main" id="{169D3F7C-6DE1-364A-B436-6CB7B2F6931B}"/>
              </a:ext>
            </a:extLst>
          </p:cNvPr>
          <p:cNvGrpSpPr>
            <a:grpSpLocks/>
          </p:cNvGrpSpPr>
          <p:nvPr/>
        </p:nvGrpSpPr>
        <p:grpSpPr bwMode="auto">
          <a:xfrm>
            <a:off x="457200" y="446088"/>
            <a:ext cx="8229600" cy="5719762"/>
            <a:chOff x="288" y="281"/>
            <a:chExt cx="5184" cy="3603"/>
          </a:xfrm>
        </p:grpSpPr>
        <p:sp>
          <p:nvSpPr>
            <p:cNvPr id="24579" name="Rectangle 2">
              <a:extLst>
                <a:ext uri="{FF2B5EF4-FFF2-40B4-BE49-F238E27FC236}">
                  <a16:creationId xmlns:a16="http://schemas.microsoft.com/office/drawing/2014/main" id="{22B3FBC4-5FA4-BB40-A45B-18A5EEAA6337}"/>
                </a:ext>
              </a:extLst>
            </p:cNvPr>
            <p:cNvSpPr>
              <a:spLocks noChangeArrowheads="1"/>
            </p:cNvSpPr>
            <p:nvPr/>
          </p:nvSpPr>
          <p:spPr bwMode="auto">
            <a:xfrm>
              <a:off x="288"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Overview </a:t>
              </a:r>
              <a:r>
                <a:rPr lang="en-US" altLang="en-US" sz="2200" baseline="0" dirty="0">
                  <a:solidFill>
                    <a:srgbClr val="333333"/>
                  </a:solidFill>
                </a:rPr>
                <a:t>(continued)</a:t>
              </a:r>
              <a:endParaRPr lang="en-US" altLang="en-US" sz="2800" baseline="0" dirty="0">
                <a:solidFill>
                  <a:schemeClr val="tx2"/>
                </a:solidFill>
              </a:endParaRPr>
            </a:p>
          </p:txBody>
        </p:sp>
        <p:grpSp>
          <p:nvGrpSpPr>
            <p:cNvPr id="24580" name="Group 24">
              <a:extLst>
                <a:ext uri="{FF2B5EF4-FFF2-40B4-BE49-F238E27FC236}">
                  <a16:creationId xmlns:a16="http://schemas.microsoft.com/office/drawing/2014/main" id="{62FE907A-07DB-3344-912E-486FFBD47C16}"/>
                </a:ext>
              </a:extLst>
            </p:cNvPr>
            <p:cNvGrpSpPr>
              <a:grpSpLocks/>
            </p:cNvGrpSpPr>
            <p:nvPr/>
          </p:nvGrpSpPr>
          <p:grpSpPr bwMode="auto">
            <a:xfrm>
              <a:off x="515" y="970"/>
              <a:ext cx="4753" cy="1278"/>
              <a:chOff x="515" y="970"/>
              <a:chExt cx="4753" cy="1278"/>
            </a:xfrm>
          </p:grpSpPr>
          <p:sp>
            <p:nvSpPr>
              <p:cNvPr id="24591" name="Text Box 3">
                <a:extLst>
                  <a:ext uri="{FF2B5EF4-FFF2-40B4-BE49-F238E27FC236}">
                    <a16:creationId xmlns:a16="http://schemas.microsoft.com/office/drawing/2014/main" id="{B71A91B5-5A8D-A64E-B118-B9F50CE1CBA5}"/>
                  </a:ext>
                </a:extLst>
              </p:cNvPr>
              <p:cNvSpPr txBox="1">
                <a:spLocks noChangeArrowheads="1"/>
              </p:cNvSpPr>
              <p:nvPr/>
            </p:nvSpPr>
            <p:spPr bwMode="auto">
              <a:xfrm>
                <a:off x="515" y="970"/>
                <a:ext cx="4753" cy="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ct val="50000"/>
                  </a:spcAft>
                  <a:buSzPct val="80000"/>
                </a:pPr>
                <a:r>
                  <a:rPr lang="en-US" altLang="en-US" sz="1800" baseline="0" dirty="0"/>
                  <a:t>The kidneys filter blood plasma and return much of the water and its solutes to blood circulation.</a:t>
                </a:r>
              </a:p>
              <a:p>
                <a:pPr eaLnBrk="1" hangingPunct="1">
                  <a:lnSpc>
                    <a:spcPct val="85000"/>
                  </a:lnSpc>
                  <a:spcBef>
                    <a:spcPct val="0"/>
                  </a:spcBef>
                  <a:spcAft>
                    <a:spcPct val="30000"/>
                  </a:spcAft>
                  <a:buSzPct val="80000"/>
                </a:pPr>
                <a:r>
                  <a:rPr lang="en-US" altLang="en-US" sz="1800" baseline="0" dirty="0"/>
                  <a:t>The remaining water and solutes form urine, which passes into the ureters and is stored in the bladder until it is eliminated from the body through the urethra.</a:t>
                </a:r>
              </a:p>
            </p:txBody>
          </p:sp>
          <p:sp>
            <p:nvSpPr>
              <p:cNvPr id="24592" name="Text Box 8">
                <a:extLst>
                  <a:ext uri="{FF2B5EF4-FFF2-40B4-BE49-F238E27FC236}">
                    <a16:creationId xmlns:a16="http://schemas.microsoft.com/office/drawing/2014/main" id="{E6874DC7-C17F-2A45-9FDB-64971C11AEE2}"/>
                  </a:ext>
                </a:extLst>
              </p:cNvPr>
              <p:cNvSpPr txBox="1">
                <a:spLocks noChangeArrowheads="1"/>
              </p:cNvSpPr>
              <p:nvPr/>
            </p:nvSpPr>
            <p:spPr bwMode="auto">
              <a:xfrm>
                <a:off x="1774" y="1883"/>
                <a:ext cx="2213"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ts val="1860"/>
                  </a:lnSpc>
                  <a:spcBef>
                    <a:spcPct val="0"/>
                  </a:spcBef>
                  <a:buFontTx/>
                  <a:buNone/>
                </a:pPr>
                <a:r>
                  <a:rPr lang="en-US" altLang="en-US" sz="1800" baseline="0" dirty="0">
                    <a:solidFill>
                      <a:srgbClr val="941100"/>
                    </a:solidFill>
                  </a:rPr>
                  <a:t>Solute = a dissolved substance in a solution.</a:t>
                </a:r>
              </a:p>
            </p:txBody>
          </p:sp>
        </p:grpSp>
        <p:grpSp>
          <p:nvGrpSpPr>
            <p:cNvPr id="24581" name="Group 42">
              <a:extLst>
                <a:ext uri="{FF2B5EF4-FFF2-40B4-BE49-F238E27FC236}">
                  <a16:creationId xmlns:a16="http://schemas.microsoft.com/office/drawing/2014/main" id="{B5B49B6C-B2B3-7143-AD5E-A4E4E790C550}"/>
                </a:ext>
              </a:extLst>
            </p:cNvPr>
            <p:cNvGrpSpPr>
              <a:grpSpLocks/>
            </p:cNvGrpSpPr>
            <p:nvPr/>
          </p:nvGrpSpPr>
          <p:grpSpPr bwMode="auto">
            <a:xfrm>
              <a:off x="582" y="3671"/>
              <a:ext cx="1992" cy="213"/>
              <a:chOff x="582" y="3671"/>
              <a:chExt cx="1992" cy="213"/>
            </a:xfrm>
          </p:grpSpPr>
          <p:grpSp>
            <p:nvGrpSpPr>
              <p:cNvPr id="24582" name="Group 43">
                <a:extLst>
                  <a:ext uri="{FF2B5EF4-FFF2-40B4-BE49-F238E27FC236}">
                    <a16:creationId xmlns:a16="http://schemas.microsoft.com/office/drawing/2014/main" id="{9C2B60D5-FF11-AF4F-8522-2A9CE020C6EC}"/>
                  </a:ext>
                </a:extLst>
              </p:cNvPr>
              <p:cNvGrpSpPr>
                <a:grpSpLocks/>
              </p:cNvGrpSpPr>
              <p:nvPr/>
            </p:nvGrpSpPr>
            <p:grpSpPr bwMode="auto">
              <a:xfrm>
                <a:off x="582" y="3671"/>
                <a:ext cx="616" cy="213"/>
                <a:chOff x="582" y="3671"/>
                <a:chExt cx="616" cy="213"/>
              </a:xfrm>
            </p:grpSpPr>
            <p:sp>
              <p:nvSpPr>
                <p:cNvPr id="24589" name="Rectangle 44">
                  <a:extLst>
                    <a:ext uri="{FF2B5EF4-FFF2-40B4-BE49-F238E27FC236}">
                      <a16:creationId xmlns:a16="http://schemas.microsoft.com/office/drawing/2014/main" id="{DD13924A-FE79-AD41-8925-2D1D085579AF}"/>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4590" name="Text Box 45">
                  <a:extLst>
                    <a:ext uri="{FF2B5EF4-FFF2-40B4-BE49-F238E27FC236}">
                      <a16:creationId xmlns:a16="http://schemas.microsoft.com/office/drawing/2014/main" id="{D356D512-6A81-7A4E-8B7C-EDD0A55AF129}"/>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979</a:t>
                  </a:r>
                  <a:endParaRPr lang="en-US" altLang="en-US" sz="1800" baseline="0" dirty="0"/>
                </a:p>
              </p:txBody>
            </p:sp>
          </p:grpSp>
          <p:grpSp>
            <p:nvGrpSpPr>
              <p:cNvPr id="24583" name="Group 46">
                <a:extLst>
                  <a:ext uri="{FF2B5EF4-FFF2-40B4-BE49-F238E27FC236}">
                    <a16:creationId xmlns:a16="http://schemas.microsoft.com/office/drawing/2014/main" id="{11D4A922-C599-3F4C-B845-1533CA3EC0C3}"/>
                  </a:ext>
                </a:extLst>
              </p:cNvPr>
              <p:cNvGrpSpPr>
                <a:grpSpLocks/>
              </p:cNvGrpSpPr>
              <p:nvPr/>
            </p:nvGrpSpPr>
            <p:grpSpPr bwMode="auto">
              <a:xfrm>
                <a:off x="1265" y="3671"/>
                <a:ext cx="629" cy="213"/>
                <a:chOff x="1265" y="3671"/>
                <a:chExt cx="629" cy="213"/>
              </a:xfrm>
            </p:grpSpPr>
            <p:sp>
              <p:nvSpPr>
                <p:cNvPr id="24587" name="Rectangle 47">
                  <a:extLst>
                    <a:ext uri="{FF2B5EF4-FFF2-40B4-BE49-F238E27FC236}">
                      <a16:creationId xmlns:a16="http://schemas.microsoft.com/office/drawing/2014/main" id="{33601F67-17DE-A24E-A899-8488773FEC19}"/>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4588" name="Text Box 48">
                  <a:extLst>
                    <a:ext uri="{FF2B5EF4-FFF2-40B4-BE49-F238E27FC236}">
                      <a16:creationId xmlns:a16="http://schemas.microsoft.com/office/drawing/2014/main" id="{F4FDD5DD-0659-C842-8174-1DC9BA867C6E}"/>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1065</a:t>
                  </a:r>
                  <a:endParaRPr lang="en-US" altLang="en-US" sz="1800" baseline="0" dirty="0"/>
                </a:p>
              </p:txBody>
            </p:sp>
          </p:grpSp>
          <p:grpSp>
            <p:nvGrpSpPr>
              <p:cNvPr id="24584" name="Group 49">
                <a:extLst>
                  <a:ext uri="{FF2B5EF4-FFF2-40B4-BE49-F238E27FC236}">
                    <a16:creationId xmlns:a16="http://schemas.microsoft.com/office/drawing/2014/main" id="{BA25A654-C1FA-C748-A487-A8219EEF8383}"/>
                  </a:ext>
                </a:extLst>
              </p:cNvPr>
              <p:cNvGrpSpPr>
                <a:grpSpLocks/>
              </p:cNvGrpSpPr>
              <p:nvPr/>
            </p:nvGrpSpPr>
            <p:grpSpPr bwMode="auto">
              <a:xfrm>
                <a:off x="1955" y="3671"/>
                <a:ext cx="619" cy="213"/>
                <a:chOff x="1955" y="3671"/>
                <a:chExt cx="619" cy="213"/>
              </a:xfrm>
            </p:grpSpPr>
            <p:sp>
              <p:nvSpPr>
                <p:cNvPr id="24585" name="Rectangle 50">
                  <a:extLst>
                    <a:ext uri="{FF2B5EF4-FFF2-40B4-BE49-F238E27FC236}">
                      <a16:creationId xmlns:a16="http://schemas.microsoft.com/office/drawing/2014/main" id="{D26EDE7F-15EA-8843-8F70-DBEFB064C113}"/>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4586" name="Text Box 51">
                  <a:extLst>
                    <a:ext uri="{FF2B5EF4-FFF2-40B4-BE49-F238E27FC236}">
                      <a16:creationId xmlns:a16="http://schemas.microsoft.com/office/drawing/2014/main" id="{EE73332A-5BB2-9444-9294-C973F1087849}"/>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1018</a:t>
                  </a:r>
                  <a:endParaRPr lang="en-US" altLang="en-US" sz="1800" baseline="0" dirty="0"/>
                </a:p>
              </p:txBody>
            </p:sp>
          </p:grpSp>
        </p:grpSp>
      </p:gr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Number Placeholder 5">
            <a:extLst>
              <a:ext uri="{FF2B5EF4-FFF2-40B4-BE49-F238E27FC236}">
                <a16:creationId xmlns:a16="http://schemas.microsoft.com/office/drawing/2014/main" id="{49569C79-0017-764A-BD85-5F6B707384B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6E5D74E-E56A-6C48-9838-09892C72F8A3}" type="slidenum">
              <a:rPr lang="en-US" altLang="en-US" sz="1400"/>
              <a:pPr>
                <a:spcBef>
                  <a:spcPct val="0"/>
                </a:spcBef>
                <a:buFontTx/>
                <a:buNone/>
              </a:pPr>
              <a:t>60</a:t>
            </a:fld>
            <a:endParaRPr lang="en-US" altLang="en-US" sz="1400" dirty="0"/>
          </a:p>
        </p:txBody>
      </p:sp>
      <p:grpSp>
        <p:nvGrpSpPr>
          <p:cNvPr id="135170" name="Group 44">
            <a:extLst>
              <a:ext uri="{FF2B5EF4-FFF2-40B4-BE49-F238E27FC236}">
                <a16:creationId xmlns:a16="http://schemas.microsoft.com/office/drawing/2014/main" id="{2FED20CE-5629-2142-BE66-371AAC2B501C}"/>
              </a:ext>
            </a:extLst>
          </p:cNvPr>
          <p:cNvGrpSpPr>
            <a:grpSpLocks/>
          </p:cNvGrpSpPr>
          <p:nvPr/>
        </p:nvGrpSpPr>
        <p:grpSpPr bwMode="auto">
          <a:xfrm>
            <a:off x="458788" y="446088"/>
            <a:ext cx="8229600" cy="5719762"/>
            <a:chOff x="289" y="281"/>
            <a:chExt cx="5184" cy="3603"/>
          </a:xfrm>
        </p:grpSpPr>
        <p:sp>
          <p:nvSpPr>
            <p:cNvPr id="135171" name="Rectangle 2">
              <a:extLst>
                <a:ext uri="{FF2B5EF4-FFF2-40B4-BE49-F238E27FC236}">
                  <a16:creationId xmlns:a16="http://schemas.microsoft.com/office/drawing/2014/main" id="{A4952831-C7B3-0644-A86C-F35B3B5960E8}"/>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Hormonal Regulation</a:t>
              </a:r>
            </a:p>
          </p:txBody>
        </p:sp>
        <p:sp>
          <p:nvSpPr>
            <p:cNvPr id="135172" name="Text Box 3">
              <a:extLst>
                <a:ext uri="{FF2B5EF4-FFF2-40B4-BE49-F238E27FC236}">
                  <a16:creationId xmlns:a16="http://schemas.microsoft.com/office/drawing/2014/main" id="{80E0798D-B2A6-EB4C-9663-B3DFB5E01603}"/>
                </a:ext>
              </a:extLst>
            </p:cNvPr>
            <p:cNvSpPr txBox="1">
              <a:spLocks noChangeArrowheads="1"/>
            </p:cNvSpPr>
            <p:nvPr/>
          </p:nvSpPr>
          <p:spPr bwMode="auto">
            <a:xfrm>
              <a:off x="515" y="970"/>
              <a:ext cx="4839" cy="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Angiotensin II reduces glomerular filtration rate, while atrial natriuretic peptide (ANP) increases GFR.</a:t>
              </a:r>
            </a:p>
            <a:p>
              <a:pPr eaLnBrk="1" hangingPunct="1">
                <a:lnSpc>
                  <a:spcPct val="85000"/>
                </a:lnSpc>
                <a:spcBef>
                  <a:spcPct val="0"/>
                </a:spcBef>
                <a:spcAft>
                  <a:spcPts val="900"/>
                </a:spcAft>
                <a:buSzPct val="80000"/>
              </a:pPr>
              <a:r>
                <a:rPr lang="en-US" altLang="en-US" sz="1800" baseline="0" dirty="0"/>
                <a:t>A decrease in blood volume or blood pressure stimulates the produc-tion of the hormone angiotensin II by the kidneys.</a:t>
              </a:r>
            </a:p>
            <a:p>
              <a:pPr eaLnBrk="1" hangingPunct="1">
                <a:lnSpc>
                  <a:spcPct val="85000"/>
                </a:lnSpc>
                <a:spcBef>
                  <a:spcPct val="0"/>
                </a:spcBef>
                <a:spcAft>
                  <a:spcPct val="50000"/>
                </a:spcAft>
                <a:buSzPct val="80000"/>
              </a:pPr>
              <a:r>
                <a:rPr lang="en-US" altLang="en-US" sz="1800" baseline="0" dirty="0"/>
                <a:t>In response, the afferent and efferent arterioles constrict to reduce GFR for maintaining blood volume.</a:t>
              </a:r>
              <a:endParaRPr lang="en-US" altLang="en-US" sz="1800" baseline="0" dirty="0">
                <a:solidFill>
                  <a:srgbClr val="800000"/>
                </a:solidFill>
              </a:endParaRPr>
            </a:p>
          </p:txBody>
        </p:sp>
        <p:grpSp>
          <p:nvGrpSpPr>
            <p:cNvPr id="135173" name="Group 34">
              <a:extLst>
                <a:ext uri="{FF2B5EF4-FFF2-40B4-BE49-F238E27FC236}">
                  <a16:creationId xmlns:a16="http://schemas.microsoft.com/office/drawing/2014/main" id="{7B12C015-7F3F-3A41-AD38-5AAF2917C6F2}"/>
                </a:ext>
              </a:extLst>
            </p:cNvPr>
            <p:cNvGrpSpPr>
              <a:grpSpLocks/>
            </p:cNvGrpSpPr>
            <p:nvPr/>
          </p:nvGrpSpPr>
          <p:grpSpPr bwMode="auto">
            <a:xfrm>
              <a:off x="582" y="3671"/>
              <a:ext cx="1992" cy="213"/>
              <a:chOff x="582" y="3671"/>
              <a:chExt cx="1992" cy="213"/>
            </a:xfrm>
          </p:grpSpPr>
          <p:grpSp>
            <p:nvGrpSpPr>
              <p:cNvPr id="135174" name="Group 35">
                <a:extLst>
                  <a:ext uri="{FF2B5EF4-FFF2-40B4-BE49-F238E27FC236}">
                    <a16:creationId xmlns:a16="http://schemas.microsoft.com/office/drawing/2014/main" id="{32714E3B-7E37-FB43-9530-AD6821CFCDEF}"/>
                  </a:ext>
                </a:extLst>
              </p:cNvPr>
              <p:cNvGrpSpPr>
                <a:grpSpLocks/>
              </p:cNvGrpSpPr>
              <p:nvPr/>
            </p:nvGrpSpPr>
            <p:grpSpPr bwMode="auto">
              <a:xfrm>
                <a:off x="582" y="3671"/>
                <a:ext cx="616" cy="213"/>
                <a:chOff x="582" y="3671"/>
                <a:chExt cx="616" cy="213"/>
              </a:xfrm>
            </p:grpSpPr>
            <p:sp>
              <p:nvSpPr>
                <p:cNvPr id="135181" name="Rectangle 36">
                  <a:extLst>
                    <a:ext uri="{FF2B5EF4-FFF2-40B4-BE49-F238E27FC236}">
                      <a16:creationId xmlns:a16="http://schemas.microsoft.com/office/drawing/2014/main" id="{B2401EEB-0981-5040-80F9-0059DFEC626E}"/>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35182" name="Text Box 37">
                  <a:extLst>
                    <a:ext uri="{FF2B5EF4-FFF2-40B4-BE49-F238E27FC236}">
                      <a16:creationId xmlns:a16="http://schemas.microsoft.com/office/drawing/2014/main" id="{0537A5C6-8A5D-B247-A259-6992042D4A53}"/>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995</a:t>
                  </a:r>
                  <a:endParaRPr lang="en-US" altLang="en-US" sz="1800" baseline="0" dirty="0"/>
                </a:p>
              </p:txBody>
            </p:sp>
          </p:grpSp>
          <p:grpSp>
            <p:nvGrpSpPr>
              <p:cNvPr id="135175" name="Group 38">
                <a:extLst>
                  <a:ext uri="{FF2B5EF4-FFF2-40B4-BE49-F238E27FC236}">
                    <a16:creationId xmlns:a16="http://schemas.microsoft.com/office/drawing/2014/main" id="{95E3036C-735B-EE41-A565-E1E5D097405E}"/>
                  </a:ext>
                </a:extLst>
              </p:cNvPr>
              <p:cNvGrpSpPr>
                <a:grpSpLocks/>
              </p:cNvGrpSpPr>
              <p:nvPr/>
            </p:nvGrpSpPr>
            <p:grpSpPr bwMode="auto">
              <a:xfrm>
                <a:off x="1265" y="3671"/>
                <a:ext cx="629" cy="213"/>
                <a:chOff x="1265" y="3671"/>
                <a:chExt cx="629" cy="213"/>
              </a:xfrm>
            </p:grpSpPr>
            <p:sp>
              <p:nvSpPr>
                <p:cNvPr id="135179" name="Rectangle 39">
                  <a:extLst>
                    <a:ext uri="{FF2B5EF4-FFF2-40B4-BE49-F238E27FC236}">
                      <a16:creationId xmlns:a16="http://schemas.microsoft.com/office/drawing/2014/main" id="{922D9DEC-2CFA-C245-B937-9A765ECC5569}"/>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35180" name="Text Box 40">
                  <a:extLst>
                    <a:ext uri="{FF2B5EF4-FFF2-40B4-BE49-F238E27FC236}">
                      <a16:creationId xmlns:a16="http://schemas.microsoft.com/office/drawing/2014/main" id="{71ACAE81-90DE-5C4B-93AA-73B63C40C758}"/>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1081</a:t>
                  </a:r>
                  <a:endParaRPr lang="en-US" altLang="en-US" sz="1800" baseline="0" dirty="0"/>
                </a:p>
              </p:txBody>
            </p:sp>
          </p:grpSp>
          <p:grpSp>
            <p:nvGrpSpPr>
              <p:cNvPr id="135176" name="Group 41">
                <a:extLst>
                  <a:ext uri="{FF2B5EF4-FFF2-40B4-BE49-F238E27FC236}">
                    <a16:creationId xmlns:a16="http://schemas.microsoft.com/office/drawing/2014/main" id="{E137238E-2FC9-3C4D-BFEC-438CA0DD94D3}"/>
                  </a:ext>
                </a:extLst>
              </p:cNvPr>
              <p:cNvGrpSpPr>
                <a:grpSpLocks/>
              </p:cNvGrpSpPr>
              <p:nvPr/>
            </p:nvGrpSpPr>
            <p:grpSpPr bwMode="auto">
              <a:xfrm>
                <a:off x="1955" y="3671"/>
                <a:ext cx="619" cy="213"/>
                <a:chOff x="1955" y="3671"/>
                <a:chExt cx="619" cy="213"/>
              </a:xfrm>
            </p:grpSpPr>
            <p:sp>
              <p:nvSpPr>
                <p:cNvPr id="135177" name="Rectangle 42">
                  <a:extLst>
                    <a:ext uri="{FF2B5EF4-FFF2-40B4-BE49-F238E27FC236}">
                      <a16:creationId xmlns:a16="http://schemas.microsoft.com/office/drawing/2014/main" id="{2BE992A8-121C-B245-8954-92E7183B189A}"/>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35178" name="Text Box 43">
                  <a:extLst>
                    <a:ext uri="{FF2B5EF4-FFF2-40B4-BE49-F238E27FC236}">
                      <a16:creationId xmlns:a16="http://schemas.microsoft.com/office/drawing/2014/main" id="{09D1A830-640E-D046-99F4-B2AD25C19498}"/>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1034</a:t>
                  </a:r>
                  <a:endParaRPr lang="en-US" altLang="en-US" sz="1800" baseline="0" dirty="0"/>
                </a:p>
              </p:txBody>
            </p:sp>
          </p:grpSp>
        </p:grpSp>
      </p:gr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Number Placeholder 5">
            <a:extLst>
              <a:ext uri="{FF2B5EF4-FFF2-40B4-BE49-F238E27FC236}">
                <a16:creationId xmlns:a16="http://schemas.microsoft.com/office/drawing/2014/main" id="{0E7D37EA-4651-154D-A580-AAE00D135B3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DD64723-E896-0946-BAAD-3B7EED68E9CF}" type="slidenum">
              <a:rPr lang="en-US" altLang="en-US" sz="1400"/>
              <a:pPr>
                <a:spcBef>
                  <a:spcPct val="0"/>
                </a:spcBef>
                <a:buFontTx/>
                <a:buNone/>
              </a:pPr>
              <a:t>61</a:t>
            </a:fld>
            <a:endParaRPr lang="en-US" altLang="en-US" sz="1400" dirty="0"/>
          </a:p>
        </p:txBody>
      </p:sp>
      <p:grpSp>
        <p:nvGrpSpPr>
          <p:cNvPr id="137218" name="Group 44">
            <a:extLst>
              <a:ext uri="{FF2B5EF4-FFF2-40B4-BE49-F238E27FC236}">
                <a16:creationId xmlns:a16="http://schemas.microsoft.com/office/drawing/2014/main" id="{5CB48764-624B-6144-ADF5-CD723FEA0CB5}"/>
              </a:ext>
            </a:extLst>
          </p:cNvPr>
          <p:cNvGrpSpPr>
            <a:grpSpLocks/>
          </p:cNvGrpSpPr>
          <p:nvPr/>
        </p:nvGrpSpPr>
        <p:grpSpPr bwMode="auto">
          <a:xfrm>
            <a:off x="458788" y="446088"/>
            <a:ext cx="8229600" cy="5719762"/>
            <a:chOff x="289" y="281"/>
            <a:chExt cx="5184" cy="3603"/>
          </a:xfrm>
        </p:grpSpPr>
        <p:sp>
          <p:nvSpPr>
            <p:cNvPr id="137219" name="Rectangle 2">
              <a:extLst>
                <a:ext uri="{FF2B5EF4-FFF2-40B4-BE49-F238E27FC236}">
                  <a16:creationId xmlns:a16="http://schemas.microsoft.com/office/drawing/2014/main" id="{4B1D9F93-9B2A-204F-85FD-5B41CA9F7562}"/>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Hormonal Regulation </a:t>
              </a:r>
              <a:r>
                <a:rPr lang="en-US" altLang="en-US" sz="2200" baseline="0" dirty="0">
                  <a:solidFill>
                    <a:srgbClr val="333333"/>
                  </a:solidFill>
                </a:rPr>
                <a:t>(continued)</a:t>
              </a:r>
              <a:endParaRPr lang="en-US" altLang="en-US" sz="2800" baseline="0" dirty="0">
                <a:solidFill>
                  <a:srgbClr val="333333"/>
                </a:solidFill>
              </a:endParaRPr>
            </a:p>
          </p:txBody>
        </p:sp>
        <p:sp>
          <p:nvSpPr>
            <p:cNvPr id="137220" name="Text Box 3">
              <a:extLst>
                <a:ext uri="{FF2B5EF4-FFF2-40B4-BE49-F238E27FC236}">
                  <a16:creationId xmlns:a16="http://schemas.microsoft.com/office/drawing/2014/main" id="{D233DE93-69AC-4A47-A413-577C5A6D45BA}"/>
                </a:ext>
              </a:extLst>
            </p:cNvPr>
            <p:cNvSpPr txBox="1">
              <a:spLocks noChangeArrowheads="1"/>
            </p:cNvSpPr>
            <p:nvPr/>
          </p:nvSpPr>
          <p:spPr bwMode="auto">
            <a:xfrm>
              <a:off x="515" y="970"/>
              <a:ext cx="4775" cy="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Stretching of the atria of the heart, which occurs when blood volume increases, stimulates the secretion of atrial natriuretic peptide (ANP) from the atrial walls.</a:t>
              </a:r>
            </a:p>
            <a:p>
              <a:pPr eaLnBrk="1" hangingPunct="1">
                <a:lnSpc>
                  <a:spcPct val="85000"/>
                </a:lnSpc>
                <a:spcBef>
                  <a:spcPct val="0"/>
                </a:spcBef>
                <a:spcAft>
                  <a:spcPts val="900"/>
                </a:spcAft>
                <a:buSzPct val="80000"/>
              </a:pPr>
              <a:r>
                <a:rPr lang="en-US" altLang="en-US" sz="1800" baseline="0" dirty="0"/>
                <a:t>ANP increases the capillary surface area available for filtration in the glomeruli of nephrons, which increases GFR to reduce blood volume.</a:t>
              </a:r>
            </a:p>
            <a:p>
              <a:pPr eaLnBrk="1" hangingPunct="1">
                <a:lnSpc>
                  <a:spcPct val="85000"/>
                </a:lnSpc>
                <a:spcBef>
                  <a:spcPct val="0"/>
                </a:spcBef>
                <a:spcAft>
                  <a:spcPct val="50000"/>
                </a:spcAft>
                <a:buSzPct val="80000"/>
              </a:pPr>
              <a:r>
                <a:rPr lang="en-US" altLang="en-US" sz="1800" baseline="0" dirty="0"/>
                <a:t>More will be said about hormonal regulation of the kidneys later in the lecture module.</a:t>
              </a:r>
            </a:p>
          </p:txBody>
        </p:sp>
        <p:grpSp>
          <p:nvGrpSpPr>
            <p:cNvPr id="137221" name="Group 34">
              <a:extLst>
                <a:ext uri="{FF2B5EF4-FFF2-40B4-BE49-F238E27FC236}">
                  <a16:creationId xmlns:a16="http://schemas.microsoft.com/office/drawing/2014/main" id="{E3FF2AF3-90C0-9E47-B3DE-3FA4CDB23676}"/>
                </a:ext>
              </a:extLst>
            </p:cNvPr>
            <p:cNvGrpSpPr>
              <a:grpSpLocks/>
            </p:cNvGrpSpPr>
            <p:nvPr/>
          </p:nvGrpSpPr>
          <p:grpSpPr bwMode="auto">
            <a:xfrm>
              <a:off x="582" y="3671"/>
              <a:ext cx="1992" cy="213"/>
              <a:chOff x="582" y="3671"/>
              <a:chExt cx="1992" cy="213"/>
            </a:xfrm>
          </p:grpSpPr>
          <p:grpSp>
            <p:nvGrpSpPr>
              <p:cNvPr id="137222" name="Group 35">
                <a:extLst>
                  <a:ext uri="{FF2B5EF4-FFF2-40B4-BE49-F238E27FC236}">
                    <a16:creationId xmlns:a16="http://schemas.microsoft.com/office/drawing/2014/main" id="{1D9F952A-384A-6B4F-B3B5-EE0CBCC3E1FF}"/>
                  </a:ext>
                </a:extLst>
              </p:cNvPr>
              <p:cNvGrpSpPr>
                <a:grpSpLocks/>
              </p:cNvGrpSpPr>
              <p:nvPr/>
            </p:nvGrpSpPr>
            <p:grpSpPr bwMode="auto">
              <a:xfrm>
                <a:off x="582" y="3671"/>
                <a:ext cx="616" cy="213"/>
                <a:chOff x="582" y="3671"/>
                <a:chExt cx="616" cy="213"/>
              </a:xfrm>
            </p:grpSpPr>
            <p:sp>
              <p:nvSpPr>
                <p:cNvPr id="137229" name="Rectangle 36">
                  <a:extLst>
                    <a:ext uri="{FF2B5EF4-FFF2-40B4-BE49-F238E27FC236}">
                      <a16:creationId xmlns:a16="http://schemas.microsoft.com/office/drawing/2014/main" id="{C4C67F5D-97D0-3C47-B19A-8ADBEDAF5AB7}"/>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37230" name="Text Box 37">
                  <a:extLst>
                    <a:ext uri="{FF2B5EF4-FFF2-40B4-BE49-F238E27FC236}">
                      <a16:creationId xmlns:a16="http://schemas.microsoft.com/office/drawing/2014/main" id="{988F799C-1D12-6045-8185-38FB28D39B80}"/>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995</a:t>
                  </a:r>
                  <a:endParaRPr lang="en-US" altLang="en-US" sz="1800" baseline="0" dirty="0"/>
                </a:p>
              </p:txBody>
            </p:sp>
          </p:grpSp>
          <p:grpSp>
            <p:nvGrpSpPr>
              <p:cNvPr id="137223" name="Group 38">
                <a:extLst>
                  <a:ext uri="{FF2B5EF4-FFF2-40B4-BE49-F238E27FC236}">
                    <a16:creationId xmlns:a16="http://schemas.microsoft.com/office/drawing/2014/main" id="{CA72E151-3065-0149-861F-5BA9C6A40496}"/>
                  </a:ext>
                </a:extLst>
              </p:cNvPr>
              <p:cNvGrpSpPr>
                <a:grpSpLocks/>
              </p:cNvGrpSpPr>
              <p:nvPr/>
            </p:nvGrpSpPr>
            <p:grpSpPr bwMode="auto">
              <a:xfrm>
                <a:off x="1265" y="3671"/>
                <a:ext cx="629" cy="213"/>
                <a:chOff x="1265" y="3671"/>
                <a:chExt cx="629" cy="213"/>
              </a:xfrm>
            </p:grpSpPr>
            <p:sp>
              <p:nvSpPr>
                <p:cNvPr id="137227" name="Rectangle 39">
                  <a:extLst>
                    <a:ext uri="{FF2B5EF4-FFF2-40B4-BE49-F238E27FC236}">
                      <a16:creationId xmlns:a16="http://schemas.microsoft.com/office/drawing/2014/main" id="{1604AC10-AF60-454A-B063-625E97EF99A0}"/>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37228" name="Text Box 40">
                  <a:extLst>
                    <a:ext uri="{FF2B5EF4-FFF2-40B4-BE49-F238E27FC236}">
                      <a16:creationId xmlns:a16="http://schemas.microsoft.com/office/drawing/2014/main" id="{9AD58693-7895-0B42-90CD-A4DA5A38E687}"/>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1081</a:t>
                  </a:r>
                  <a:endParaRPr lang="en-US" altLang="en-US" sz="1800" baseline="0" dirty="0"/>
                </a:p>
              </p:txBody>
            </p:sp>
          </p:grpSp>
          <p:grpSp>
            <p:nvGrpSpPr>
              <p:cNvPr id="137224" name="Group 41">
                <a:extLst>
                  <a:ext uri="{FF2B5EF4-FFF2-40B4-BE49-F238E27FC236}">
                    <a16:creationId xmlns:a16="http://schemas.microsoft.com/office/drawing/2014/main" id="{C91B46D8-6C02-BD42-9925-C5F444AC6296}"/>
                  </a:ext>
                </a:extLst>
              </p:cNvPr>
              <p:cNvGrpSpPr>
                <a:grpSpLocks/>
              </p:cNvGrpSpPr>
              <p:nvPr/>
            </p:nvGrpSpPr>
            <p:grpSpPr bwMode="auto">
              <a:xfrm>
                <a:off x="1955" y="3671"/>
                <a:ext cx="619" cy="213"/>
                <a:chOff x="1955" y="3671"/>
                <a:chExt cx="619" cy="213"/>
              </a:xfrm>
            </p:grpSpPr>
            <p:sp>
              <p:nvSpPr>
                <p:cNvPr id="137225" name="Rectangle 42">
                  <a:extLst>
                    <a:ext uri="{FF2B5EF4-FFF2-40B4-BE49-F238E27FC236}">
                      <a16:creationId xmlns:a16="http://schemas.microsoft.com/office/drawing/2014/main" id="{A4883A28-7210-5144-A97D-E884CDD48F2E}"/>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37226" name="Text Box 43">
                  <a:extLst>
                    <a:ext uri="{FF2B5EF4-FFF2-40B4-BE49-F238E27FC236}">
                      <a16:creationId xmlns:a16="http://schemas.microsoft.com/office/drawing/2014/main" id="{78BC1A95-6423-5648-B902-EA6A8F68085D}"/>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1034</a:t>
                  </a:r>
                  <a:endParaRPr lang="en-US" altLang="en-US" sz="1800" baseline="0" dirty="0"/>
                </a:p>
              </p:txBody>
            </p:sp>
          </p:grpSp>
        </p:grpSp>
      </p:gr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Number Placeholder 5">
            <a:extLst>
              <a:ext uri="{FF2B5EF4-FFF2-40B4-BE49-F238E27FC236}">
                <a16:creationId xmlns:a16="http://schemas.microsoft.com/office/drawing/2014/main" id="{AF0AD86E-6713-1D4F-8A74-BB427EA092A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1CB1162-7F50-574E-9A3D-D9D1400CC0DF}" type="slidenum">
              <a:rPr lang="en-US" altLang="en-US" sz="1400"/>
              <a:pPr>
                <a:spcBef>
                  <a:spcPct val="0"/>
                </a:spcBef>
                <a:buFontTx/>
                <a:buNone/>
              </a:pPr>
              <a:t>62</a:t>
            </a:fld>
            <a:endParaRPr lang="en-US" altLang="en-US" sz="1400" dirty="0"/>
          </a:p>
        </p:txBody>
      </p:sp>
      <p:sp>
        <p:nvSpPr>
          <p:cNvPr id="139266" name="Rectangle 1026">
            <a:extLst>
              <a:ext uri="{FF2B5EF4-FFF2-40B4-BE49-F238E27FC236}">
                <a16:creationId xmlns:a16="http://schemas.microsoft.com/office/drawing/2014/main" id="{8EDC6BD4-E829-C84D-8E0B-8505ECEAF4A7}"/>
              </a:ext>
            </a:extLst>
          </p:cNvPr>
          <p:cNvSpPr>
            <a:spLocks noGrp="1" noChangeArrowheads="1"/>
          </p:cNvSpPr>
          <p:nvPr>
            <p:ph type="body" idx="1"/>
          </p:nvPr>
        </p:nvSpPr>
        <p:spPr>
          <a:xfrm>
            <a:off x="1285875" y="981075"/>
            <a:ext cx="6569075" cy="4525963"/>
          </a:xfrm>
        </p:spPr>
        <p:txBody>
          <a:bodyPr/>
          <a:lstStyle/>
          <a:p>
            <a:pPr marL="0" indent="0" eaLnBrk="1" hangingPunct="1"/>
            <a:endParaRPr lang="en-US" altLang="en-US" dirty="0"/>
          </a:p>
          <a:p>
            <a:pPr marL="0" indent="0" eaLnBrk="1" hangingPunct="1"/>
            <a:endParaRPr lang="en-US" altLang="en-US" dirty="0"/>
          </a:p>
          <a:p>
            <a:pPr marL="0" indent="0" algn="ctr" eaLnBrk="1" hangingPunct="1">
              <a:lnSpc>
                <a:spcPct val="85000"/>
              </a:lnSpc>
              <a:spcBef>
                <a:spcPct val="0"/>
              </a:spcBef>
              <a:buFontTx/>
              <a:buNone/>
            </a:pPr>
            <a:r>
              <a:rPr lang="en-US" altLang="en-US" sz="2800" dirty="0">
                <a:solidFill>
                  <a:srgbClr val="333333"/>
                </a:solidFill>
              </a:rPr>
              <a:t>Tubular Reabsorption and Secretion</a:t>
            </a:r>
            <a:endParaRPr lang="en-US" altLang="en-US" dirty="0"/>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Number Placeholder 5">
            <a:extLst>
              <a:ext uri="{FF2B5EF4-FFF2-40B4-BE49-F238E27FC236}">
                <a16:creationId xmlns:a16="http://schemas.microsoft.com/office/drawing/2014/main" id="{EE442238-9851-F74B-98F3-DD59C5F829C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256833F-80AC-8E42-98F5-3B1143883739}" type="slidenum">
              <a:rPr lang="en-US" altLang="en-US" sz="1400"/>
              <a:pPr>
                <a:spcBef>
                  <a:spcPct val="0"/>
                </a:spcBef>
                <a:buFontTx/>
                <a:buNone/>
              </a:pPr>
              <a:t>63</a:t>
            </a:fld>
            <a:endParaRPr lang="en-US" altLang="en-US" sz="1400" dirty="0"/>
          </a:p>
        </p:txBody>
      </p:sp>
      <p:grpSp>
        <p:nvGrpSpPr>
          <p:cNvPr id="141314" name="Group 16">
            <a:extLst>
              <a:ext uri="{FF2B5EF4-FFF2-40B4-BE49-F238E27FC236}">
                <a16:creationId xmlns:a16="http://schemas.microsoft.com/office/drawing/2014/main" id="{68E4B434-BC85-A143-B518-5D0F42CF929E}"/>
              </a:ext>
            </a:extLst>
          </p:cNvPr>
          <p:cNvGrpSpPr>
            <a:grpSpLocks/>
          </p:cNvGrpSpPr>
          <p:nvPr/>
        </p:nvGrpSpPr>
        <p:grpSpPr bwMode="auto">
          <a:xfrm>
            <a:off x="458788" y="446088"/>
            <a:ext cx="8229600" cy="5719762"/>
            <a:chOff x="289" y="281"/>
            <a:chExt cx="5184" cy="3603"/>
          </a:xfrm>
        </p:grpSpPr>
        <p:sp>
          <p:nvSpPr>
            <p:cNvPr id="141315" name="Rectangle 2">
              <a:extLst>
                <a:ext uri="{FF2B5EF4-FFF2-40B4-BE49-F238E27FC236}">
                  <a16:creationId xmlns:a16="http://schemas.microsoft.com/office/drawing/2014/main" id="{8BADE7F8-9B70-4945-AEB8-1EE793BE2720}"/>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Tubular Reabsorption</a:t>
              </a:r>
            </a:p>
          </p:txBody>
        </p:sp>
        <p:sp>
          <p:nvSpPr>
            <p:cNvPr id="141316" name="Text Box 3">
              <a:extLst>
                <a:ext uri="{FF2B5EF4-FFF2-40B4-BE49-F238E27FC236}">
                  <a16:creationId xmlns:a16="http://schemas.microsoft.com/office/drawing/2014/main" id="{0DEBD269-D46D-464C-88A4-32226FE8D1D1}"/>
                </a:ext>
              </a:extLst>
            </p:cNvPr>
            <p:cNvSpPr txBox="1">
              <a:spLocks noChangeArrowheads="1"/>
            </p:cNvSpPr>
            <p:nvPr/>
          </p:nvSpPr>
          <p:spPr bwMode="auto">
            <a:xfrm>
              <a:off x="515" y="970"/>
              <a:ext cx="4600" cy="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Much of the fluid from glomerular filtration is returned to the blood.</a:t>
              </a:r>
            </a:p>
            <a:p>
              <a:pPr eaLnBrk="1" hangingPunct="1">
                <a:lnSpc>
                  <a:spcPct val="85000"/>
                </a:lnSpc>
                <a:spcBef>
                  <a:spcPct val="0"/>
                </a:spcBef>
                <a:spcAft>
                  <a:spcPts val="900"/>
                </a:spcAft>
                <a:buSzPct val="80000"/>
              </a:pPr>
              <a:r>
                <a:rPr lang="en-US" altLang="en-US" sz="1800" baseline="0" dirty="0"/>
                <a:t>Reabsorption, the return of most of the filtered water and many of its solutes to the blood, is a major function of nephrons and collect-ing ducts.</a:t>
              </a:r>
            </a:p>
            <a:p>
              <a:pPr eaLnBrk="1" hangingPunct="1">
                <a:lnSpc>
                  <a:spcPct val="85000"/>
                </a:lnSpc>
                <a:spcBef>
                  <a:spcPct val="0"/>
                </a:spcBef>
                <a:spcAft>
                  <a:spcPct val="50000"/>
                </a:spcAft>
                <a:buSzPct val="80000"/>
              </a:pPr>
              <a:r>
                <a:rPr lang="en-US" altLang="en-US" sz="1800" baseline="0" dirty="0"/>
                <a:t>About 99 percent of the filtered fluid in the kidneys is typically reab-sorbed.</a:t>
              </a:r>
            </a:p>
          </p:txBody>
        </p:sp>
        <p:grpSp>
          <p:nvGrpSpPr>
            <p:cNvPr id="141317" name="Group 42">
              <a:extLst>
                <a:ext uri="{FF2B5EF4-FFF2-40B4-BE49-F238E27FC236}">
                  <a16:creationId xmlns:a16="http://schemas.microsoft.com/office/drawing/2014/main" id="{4B938684-01E0-CB4C-A63A-691A7531F590}"/>
                </a:ext>
              </a:extLst>
            </p:cNvPr>
            <p:cNvGrpSpPr>
              <a:grpSpLocks/>
            </p:cNvGrpSpPr>
            <p:nvPr/>
          </p:nvGrpSpPr>
          <p:grpSpPr bwMode="auto">
            <a:xfrm>
              <a:off x="582" y="3671"/>
              <a:ext cx="1992" cy="213"/>
              <a:chOff x="582" y="3671"/>
              <a:chExt cx="1992" cy="213"/>
            </a:xfrm>
          </p:grpSpPr>
          <p:grpSp>
            <p:nvGrpSpPr>
              <p:cNvPr id="141318" name="Group 43">
                <a:extLst>
                  <a:ext uri="{FF2B5EF4-FFF2-40B4-BE49-F238E27FC236}">
                    <a16:creationId xmlns:a16="http://schemas.microsoft.com/office/drawing/2014/main" id="{B454F806-F7D8-F044-97FB-6FEC742629CB}"/>
                  </a:ext>
                </a:extLst>
              </p:cNvPr>
              <p:cNvGrpSpPr>
                <a:grpSpLocks/>
              </p:cNvGrpSpPr>
              <p:nvPr/>
            </p:nvGrpSpPr>
            <p:grpSpPr bwMode="auto">
              <a:xfrm>
                <a:off x="582" y="3671"/>
                <a:ext cx="616" cy="213"/>
                <a:chOff x="582" y="3671"/>
                <a:chExt cx="616" cy="213"/>
              </a:xfrm>
            </p:grpSpPr>
            <p:sp>
              <p:nvSpPr>
                <p:cNvPr id="141325" name="Rectangle 44">
                  <a:extLst>
                    <a:ext uri="{FF2B5EF4-FFF2-40B4-BE49-F238E27FC236}">
                      <a16:creationId xmlns:a16="http://schemas.microsoft.com/office/drawing/2014/main" id="{31E1B5FD-07B0-664C-BC5E-AC480C3299B0}"/>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41326" name="Text Box 45">
                  <a:extLst>
                    <a:ext uri="{FF2B5EF4-FFF2-40B4-BE49-F238E27FC236}">
                      <a16:creationId xmlns:a16="http://schemas.microsoft.com/office/drawing/2014/main" id="{19A2C53D-59F2-3C47-BC06-8C1637214169}"/>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995</a:t>
                  </a:r>
                  <a:endParaRPr lang="en-US" altLang="en-US" sz="1800" baseline="0" dirty="0"/>
                </a:p>
              </p:txBody>
            </p:sp>
          </p:grpSp>
          <p:grpSp>
            <p:nvGrpSpPr>
              <p:cNvPr id="141319" name="Group 46">
                <a:extLst>
                  <a:ext uri="{FF2B5EF4-FFF2-40B4-BE49-F238E27FC236}">
                    <a16:creationId xmlns:a16="http://schemas.microsoft.com/office/drawing/2014/main" id="{6565EE63-B7B5-AB4D-98B5-8DC43F1B4873}"/>
                  </a:ext>
                </a:extLst>
              </p:cNvPr>
              <p:cNvGrpSpPr>
                <a:grpSpLocks/>
              </p:cNvGrpSpPr>
              <p:nvPr/>
            </p:nvGrpSpPr>
            <p:grpSpPr bwMode="auto">
              <a:xfrm>
                <a:off x="1265" y="3671"/>
                <a:ext cx="629" cy="213"/>
                <a:chOff x="1265" y="3671"/>
                <a:chExt cx="629" cy="213"/>
              </a:xfrm>
            </p:grpSpPr>
            <p:sp>
              <p:nvSpPr>
                <p:cNvPr id="141323" name="Rectangle 47">
                  <a:extLst>
                    <a:ext uri="{FF2B5EF4-FFF2-40B4-BE49-F238E27FC236}">
                      <a16:creationId xmlns:a16="http://schemas.microsoft.com/office/drawing/2014/main" id="{2D32F118-C200-F045-AB55-5DF5CAFAEB48}"/>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41324" name="Text Box 48">
                  <a:extLst>
                    <a:ext uri="{FF2B5EF4-FFF2-40B4-BE49-F238E27FC236}">
                      <a16:creationId xmlns:a16="http://schemas.microsoft.com/office/drawing/2014/main" id="{753E32C8-0F94-D845-9712-2BA9F4F41AE6}"/>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1081</a:t>
                  </a:r>
                  <a:endParaRPr lang="en-US" altLang="en-US" sz="1800" baseline="0" dirty="0"/>
                </a:p>
              </p:txBody>
            </p:sp>
          </p:grpSp>
          <p:grpSp>
            <p:nvGrpSpPr>
              <p:cNvPr id="141320" name="Group 49">
                <a:extLst>
                  <a:ext uri="{FF2B5EF4-FFF2-40B4-BE49-F238E27FC236}">
                    <a16:creationId xmlns:a16="http://schemas.microsoft.com/office/drawing/2014/main" id="{BE40305A-94C7-B842-B516-FC38439E8D4C}"/>
                  </a:ext>
                </a:extLst>
              </p:cNvPr>
              <p:cNvGrpSpPr>
                <a:grpSpLocks/>
              </p:cNvGrpSpPr>
              <p:nvPr/>
            </p:nvGrpSpPr>
            <p:grpSpPr bwMode="auto">
              <a:xfrm>
                <a:off x="1955" y="3671"/>
                <a:ext cx="619" cy="213"/>
                <a:chOff x="1955" y="3671"/>
                <a:chExt cx="619" cy="213"/>
              </a:xfrm>
            </p:grpSpPr>
            <p:sp>
              <p:nvSpPr>
                <p:cNvPr id="141321" name="Rectangle 50">
                  <a:extLst>
                    <a:ext uri="{FF2B5EF4-FFF2-40B4-BE49-F238E27FC236}">
                      <a16:creationId xmlns:a16="http://schemas.microsoft.com/office/drawing/2014/main" id="{0DEEF7D5-EC5F-8C47-B403-1109B549DA78}"/>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41322" name="Text Box 51">
                  <a:extLst>
                    <a:ext uri="{FF2B5EF4-FFF2-40B4-BE49-F238E27FC236}">
                      <a16:creationId xmlns:a16="http://schemas.microsoft.com/office/drawing/2014/main" id="{CA13762D-D4C8-5248-B04E-00D5554CE687}"/>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1034</a:t>
                  </a:r>
                  <a:endParaRPr lang="en-US" altLang="en-US" sz="1800" baseline="0" dirty="0"/>
                </a:p>
              </p:txBody>
            </p:sp>
          </p:grpSp>
        </p:grpSp>
      </p:gr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Number Placeholder 5">
            <a:extLst>
              <a:ext uri="{FF2B5EF4-FFF2-40B4-BE49-F238E27FC236}">
                <a16:creationId xmlns:a16="http://schemas.microsoft.com/office/drawing/2014/main" id="{9E750A46-E705-9842-9031-BBF5EE44093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A289B3D-0714-2B40-A5D3-E64BF96D0388}" type="slidenum">
              <a:rPr lang="en-US" altLang="en-US" sz="1400"/>
              <a:pPr>
                <a:spcBef>
                  <a:spcPct val="0"/>
                </a:spcBef>
                <a:buFontTx/>
                <a:buNone/>
              </a:pPr>
              <a:t>64</a:t>
            </a:fld>
            <a:endParaRPr lang="en-US" altLang="en-US" sz="1400" dirty="0"/>
          </a:p>
        </p:txBody>
      </p:sp>
      <p:grpSp>
        <p:nvGrpSpPr>
          <p:cNvPr id="143362" name="Group 1072">
            <a:extLst>
              <a:ext uri="{FF2B5EF4-FFF2-40B4-BE49-F238E27FC236}">
                <a16:creationId xmlns:a16="http://schemas.microsoft.com/office/drawing/2014/main" id="{8FDF55AF-39D1-4542-A437-85DF3AA45DEC}"/>
              </a:ext>
            </a:extLst>
          </p:cNvPr>
          <p:cNvGrpSpPr>
            <a:grpSpLocks/>
          </p:cNvGrpSpPr>
          <p:nvPr/>
        </p:nvGrpSpPr>
        <p:grpSpPr bwMode="auto">
          <a:xfrm>
            <a:off x="458788" y="446088"/>
            <a:ext cx="8229600" cy="5719762"/>
            <a:chOff x="289" y="281"/>
            <a:chExt cx="5184" cy="3603"/>
          </a:xfrm>
        </p:grpSpPr>
        <p:sp>
          <p:nvSpPr>
            <p:cNvPr id="143363" name="Rectangle 1026">
              <a:extLst>
                <a:ext uri="{FF2B5EF4-FFF2-40B4-BE49-F238E27FC236}">
                  <a16:creationId xmlns:a16="http://schemas.microsoft.com/office/drawing/2014/main" id="{B98DBAA2-6A83-6942-A428-54D1F91ABDDB}"/>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Tubular Reabsorption </a:t>
              </a:r>
              <a:r>
                <a:rPr lang="en-US" altLang="en-US" sz="2200" baseline="0" dirty="0">
                  <a:solidFill>
                    <a:srgbClr val="333333"/>
                  </a:solidFill>
                </a:rPr>
                <a:t>(continued)</a:t>
              </a:r>
              <a:endParaRPr lang="en-US" altLang="en-US" sz="2800" baseline="0" dirty="0">
                <a:solidFill>
                  <a:srgbClr val="333333"/>
                </a:solidFill>
              </a:endParaRPr>
            </a:p>
          </p:txBody>
        </p:sp>
        <p:sp>
          <p:nvSpPr>
            <p:cNvPr id="143364" name="Text Box 1027">
              <a:extLst>
                <a:ext uri="{FF2B5EF4-FFF2-40B4-BE49-F238E27FC236}">
                  <a16:creationId xmlns:a16="http://schemas.microsoft.com/office/drawing/2014/main" id="{8EB2AD00-CDF1-4643-9C11-CEC0F34C8EDF}"/>
                </a:ext>
              </a:extLst>
            </p:cNvPr>
            <p:cNvSpPr txBox="1">
              <a:spLocks noChangeArrowheads="1"/>
            </p:cNvSpPr>
            <p:nvPr/>
          </p:nvSpPr>
          <p:spPr bwMode="auto">
            <a:xfrm>
              <a:off x="515" y="970"/>
              <a:ext cx="4664" cy="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Epithelial cells lining the renal tubules and collecting ducts are re-sponsible for reabsorption.</a:t>
              </a:r>
            </a:p>
            <a:p>
              <a:pPr eaLnBrk="1" hangingPunct="1">
                <a:lnSpc>
                  <a:spcPct val="85000"/>
                </a:lnSpc>
                <a:spcBef>
                  <a:spcPct val="0"/>
                </a:spcBef>
                <a:spcAft>
                  <a:spcPct val="50000"/>
                </a:spcAft>
                <a:buSzPct val="80000"/>
              </a:pPr>
              <a:r>
                <a:rPr lang="en-US" altLang="en-US" sz="1800" baseline="0" dirty="0"/>
                <a:t>The proximal convoluted tubules are the largest contributor to this process including for water retention.</a:t>
              </a:r>
            </a:p>
          </p:txBody>
        </p:sp>
        <p:grpSp>
          <p:nvGrpSpPr>
            <p:cNvPr id="143365" name="Group 1062">
              <a:extLst>
                <a:ext uri="{FF2B5EF4-FFF2-40B4-BE49-F238E27FC236}">
                  <a16:creationId xmlns:a16="http://schemas.microsoft.com/office/drawing/2014/main" id="{AF99F7E5-1447-EF4D-A343-678504EA0188}"/>
                </a:ext>
              </a:extLst>
            </p:cNvPr>
            <p:cNvGrpSpPr>
              <a:grpSpLocks/>
            </p:cNvGrpSpPr>
            <p:nvPr/>
          </p:nvGrpSpPr>
          <p:grpSpPr bwMode="auto">
            <a:xfrm>
              <a:off x="582" y="3671"/>
              <a:ext cx="1992" cy="213"/>
              <a:chOff x="582" y="3671"/>
              <a:chExt cx="1992" cy="213"/>
            </a:xfrm>
          </p:grpSpPr>
          <p:grpSp>
            <p:nvGrpSpPr>
              <p:cNvPr id="143366" name="Group 1063">
                <a:extLst>
                  <a:ext uri="{FF2B5EF4-FFF2-40B4-BE49-F238E27FC236}">
                    <a16:creationId xmlns:a16="http://schemas.microsoft.com/office/drawing/2014/main" id="{A584D832-04D6-FE4B-8613-CE1591C3CABF}"/>
                  </a:ext>
                </a:extLst>
              </p:cNvPr>
              <p:cNvGrpSpPr>
                <a:grpSpLocks/>
              </p:cNvGrpSpPr>
              <p:nvPr/>
            </p:nvGrpSpPr>
            <p:grpSpPr bwMode="auto">
              <a:xfrm>
                <a:off x="582" y="3671"/>
                <a:ext cx="616" cy="213"/>
                <a:chOff x="582" y="3671"/>
                <a:chExt cx="616" cy="213"/>
              </a:xfrm>
            </p:grpSpPr>
            <p:sp>
              <p:nvSpPr>
                <p:cNvPr id="143373" name="Rectangle 1064">
                  <a:extLst>
                    <a:ext uri="{FF2B5EF4-FFF2-40B4-BE49-F238E27FC236}">
                      <a16:creationId xmlns:a16="http://schemas.microsoft.com/office/drawing/2014/main" id="{A155D249-88B8-3C49-AE32-E510C15BA3D2}"/>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43374" name="Text Box 1065">
                  <a:extLst>
                    <a:ext uri="{FF2B5EF4-FFF2-40B4-BE49-F238E27FC236}">
                      <a16:creationId xmlns:a16="http://schemas.microsoft.com/office/drawing/2014/main" id="{E3B0C93B-5EF0-6B47-BAFC-A7E51B6DB95B}"/>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995</a:t>
                  </a:r>
                  <a:endParaRPr lang="en-US" altLang="en-US" sz="1800" baseline="0" dirty="0"/>
                </a:p>
              </p:txBody>
            </p:sp>
          </p:grpSp>
          <p:grpSp>
            <p:nvGrpSpPr>
              <p:cNvPr id="143367" name="Group 1066">
                <a:extLst>
                  <a:ext uri="{FF2B5EF4-FFF2-40B4-BE49-F238E27FC236}">
                    <a16:creationId xmlns:a16="http://schemas.microsoft.com/office/drawing/2014/main" id="{F54E5C1A-B32F-EA4A-9DDD-A61F5140F35A}"/>
                  </a:ext>
                </a:extLst>
              </p:cNvPr>
              <p:cNvGrpSpPr>
                <a:grpSpLocks/>
              </p:cNvGrpSpPr>
              <p:nvPr/>
            </p:nvGrpSpPr>
            <p:grpSpPr bwMode="auto">
              <a:xfrm>
                <a:off x="1265" y="3671"/>
                <a:ext cx="629" cy="213"/>
                <a:chOff x="1265" y="3671"/>
                <a:chExt cx="629" cy="213"/>
              </a:xfrm>
            </p:grpSpPr>
            <p:sp>
              <p:nvSpPr>
                <p:cNvPr id="143371" name="Rectangle 1067">
                  <a:extLst>
                    <a:ext uri="{FF2B5EF4-FFF2-40B4-BE49-F238E27FC236}">
                      <a16:creationId xmlns:a16="http://schemas.microsoft.com/office/drawing/2014/main" id="{224A509D-41CA-2D4D-8C0E-8BC048EE45CA}"/>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43372" name="Text Box 1068">
                  <a:extLst>
                    <a:ext uri="{FF2B5EF4-FFF2-40B4-BE49-F238E27FC236}">
                      <a16:creationId xmlns:a16="http://schemas.microsoft.com/office/drawing/2014/main" id="{51219AEF-3157-8240-B31C-4EA6F563524B}"/>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1081</a:t>
                  </a:r>
                  <a:endParaRPr lang="en-US" altLang="en-US" sz="1800" baseline="0" dirty="0"/>
                </a:p>
              </p:txBody>
            </p:sp>
          </p:grpSp>
          <p:grpSp>
            <p:nvGrpSpPr>
              <p:cNvPr id="143368" name="Group 1069">
                <a:extLst>
                  <a:ext uri="{FF2B5EF4-FFF2-40B4-BE49-F238E27FC236}">
                    <a16:creationId xmlns:a16="http://schemas.microsoft.com/office/drawing/2014/main" id="{162F3E3E-3DA9-074D-86B8-5D8233913036}"/>
                  </a:ext>
                </a:extLst>
              </p:cNvPr>
              <p:cNvGrpSpPr>
                <a:grpSpLocks/>
              </p:cNvGrpSpPr>
              <p:nvPr/>
            </p:nvGrpSpPr>
            <p:grpSpPr bwMode="auto">
              <a:xfrm>
                <a:off x="1955" y="3671"/>
                <a:ext cx="619" cy="213"/>
                <a:chOff x="1955" y="3671"/>
                <a:chExt cx="619" cy="213"/>
              </a:xfrm>
            </p:grpSpPr>
            <p:sp>
              <p:nvSpPr>
                <p:cNvPr id="143369" name="Rectangle 1070">
                  <a:extLst>
                    <a:ext uri="{FF2B5EF4-FFF2-40B4-BE49-F238E27FC236}">
                      <a16:creationId xmlns:a16="http://schemas.microsoft.com/office/drawing/2014/main" id="{7B70485B-DE7B-3B4B-A5D1-EC6FBD121E2D}"/>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43370" name="Text Box 1071">
                  <a:extLst>
                    <a:ext uri="{FF2B5EF4-FFF2-40B4-BE49-F238E27FC236}">
                      <a16:creationId xmlns:a16="http://schemas.microsoft.com/office/drawing/2014/main" id="{7511FC93-8569-EB4E-B4A1-2C40999F89B6}"/>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1034</a:t>
                  </a:r>
                  <a:endParaRPr lang="en-US" altLang="en-US" sz="1800" baseline="0" dirty="0"/>
                </a:p>
              </p:txBody>
            </p:sp>
          </p:grpSp>
        </p:grpSp>
      </p:gr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Number Placeholder 5">
            <a:extLst>
              <a:ext uri="{FF2B5EF4-FFF2-40B4-BE49-F238E27FC236}">
                <a16:creationId xmlns:a16="http://schemas.microsoft.com/office/drawing/2014/main" id="{E3989732-ED8F-F24C-B557-F41485E6C8C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DF14B80-01DD-524F-9C27-90B9362ADC36}" type="slidenum">
              <a:rPr lang="en-US" altLang="en-US" sz="1400"/>
              <a:pPr>
                <a:spcBef>
                  <a:spcPct val="0"/>
                </a:spcBef>
                <a:buFontTx/>
                <a:buNone/>
              </a:pPr>
              <a:t>65</a:t>
            </a:fld>
            <a:endParaRPr lang="en-US" altLang="en-US" sz="1400" dirty="0"/>
          </a:p>
        </p:txBody>
      </p:sp>
      <p:grpSp>
        <p:nvGrpSpPr>
          <p:cNvPr id="145410" name="Group 1041">
            <a:extLst>
              <a:ext uri="{FF2B5EF4-FFF2-40B4-BE49-F238E27FC236}">
                <a16:creationId xmlns:a16="http://schemas.microsoft.com/office/drawing/2014/main" id="{3BFA19FC-BFFB-914D-B6B4-F7ABAB3417E3}"/>
              </a:ext>
            </a:extLst>
          </p:cNvPr>
          <p:cNvGrpSpPr>
            <a:grpSpLocks/>
          </p:cNvGrpSpPr>
          <p:nvPr/>
        </p:nvGrpSpPr>
        <p:grpSpPr bwMode="auto">
          <a:xfrm>
            <a:off x="458788" y="446088"/>
            <a:ext cx="8229600" cy="4800599"/>
            <a:chOff x="289" y="281"/>
            <a:chExt cx="5184" cy="3024"/>
          </a:xfrm>
        </p:grpSpPr>
        <p:sp>
          <p:nvSpPr>
            <p:cNvPr id="145411" name="Rectangle 1026">
              <a:extLst>
                <a:ext uri="{FF2B5EF4-FFF2-40B4-BE49-F238E27FC236}">
                  <a16:creationId xmlns:a16="http://schemas.microsoft.com/office/drawing/2014/main" id="{BFB003EE-68A5-B94E-ADD2-6D57B03A4228}"/>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Tubular Reabsorption </a:t>
              </a:r>
              <a:r>
                <a:rPr lang="en-US" altLang="en-US" sz="2200" baseline="0" dirty="0">
                  <a:solidFill>
                    <a:srgbClr val="333333"/>
                  </a:solidFill>
                </a:rPr>
                <a:t>(continued)</a:t>
              </a:r>
              <a:endParaRPr lang="en-US" altLang="en-US" sz="2800" baseline="0" dirty="0">
                <a:solidFill>
                  <a:srgbClr val="333333"/>
                </a:solidFill>
              </a:endParaRPr>
            </a:p>
          </p:txBody>
        </p:sp>
        <p:grpSp>
          <p:nvGrpSpPr>
            <p:cNvPr id="145412" name="Group 1040">
              <a:extLst>
                <a:ext uri="{FF2B5EF4-FFF2-40B4-BE49-F238E27FC236}">
                  <a16:creationId xmlns:a16="http://schemas.microsoft.com/office/drawing/2014/main" id="{6309674A-F735-E44D-B834-3E10EE74C064}"/>
                </a:ext>
              </a:extLst>
            </p:cNvPr>
            <p:cNvGrpSpPr>
              <a:grpSpLocks/>
            </p:cNvGrpSpPr>
            <p:nvPr/>
          </p:nvGrpSpPr>
          <p:grpSpPr bwMode="auto">
            <a:xfrm>
              <a:off x="1404" y="1008"/>
              <a:ext cx="2943" cy="2297"/>
              <a:chOff x="1404" y="1008"/>
              <a:chExt cx="2943" cy="2297"/>
            </a:xfrm>
          </p:grpSpPr>
          <p:pic>
            <p:nvPicPr>
              <p:cNvPr id="145413" name="Picture 1031" descr="urine_formation">
                <a:extLst>
                  <a:ext uri="{FF2B5EF4-FFF2-40B4-BE49-F238E27FC236}">
                    <a16:creationId xmlns:a16="http://schemas.microsoft.com/office/drawing/2014/main" id="{96CE4DE8-0ED8-7A4B-AF41-880CD6FC0C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 y="1008"/>
                <a:ext cx="2943" cy="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4" name="Text Box 1032">
                <a:extLst>
                  <a:ext uri="{FF2B5EF4-FFF2-40B4-BE49-F238E27FC236}">
                    <a16:creationId xmlns:a16="http://schemas.microsoft.com/office/drawing/2014/main" id="{DD6A91C6-43B0-5D43-8864-E9685BA4DE95}"/>
                  </a:ext>
                </a:extLst>
              </p:cNvPr>
              <p:cNvSpPr txBox="1">
                <a:spLocks noChangeArrowheads="1"/>
              </p:cNvSpPr>
              <p:nvPr/>
            </p:nvSpPr>
            <p:spPr bwMode="auto">
              <a:xfrm>
                <a:off x="2639" y="3140"/>
                <a:ext cx="1245"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baseline="0" dirty="0"/>
                  <a:t>https://www.kvhs.nbed.nb.ca</a:t>
                </a:r>
              </a:p>
            </p:txBody>
          </p:sp>
        </p:grpSp>
      </p:gr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Number Placeholder 5">
            <a:extLst>
              <a:ext uri="{FF2B5EF4-FFF2-40B4-BE49-F238E27FC236}">
                <a16:creationId xmlns:a16="http://schemas.microsoft.com/office/drawing/2014/main" id="{FBCA627C-D7A1-884D-A9D7-B7CA6A2878B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CD7B4E8-FD85-B24B-B53E-D1887A700F7F}" type="slidenum">
              <a:rPr lang="en-US" altLang="en-US" sz="1400"/>
              <a:pPr>
                <a:spcBef>
                  <a:spcPct val="0"/>
                </a:spcBef>
                <a:buFontTx/>
                <a:buNone/>
              </a:pPr>
              <a:t>66</a:t>
            </a:fld>
            <a:endParaRPr lang="en-US" altLang="en-US" sz="1400" dirty="0"/>
          </a:p>
        </p:txBody>
      </p:sp>
      <p:grpSp>
        <p:nvGrpSpPr>
          <p:cNvPr id="147458" name="Group 52">
            <a:extLst>
              <a:ext uri="{FF2B5EF4-FFF2-40B4-BE49-F238E27FC236}">
                <a16:creationId xmlns:a16="http://schemas.microsoft.com/office/drawing/2014/main" id="{A9FAF506-6111-AE4A-9F7F-9734C7B8957B}"/>
              </a:ext>
            </a:extLst>
          </p:cNvPr>
          <p:cNvGrpSpPr>
            <a:grpSpLocks/>
          </p:cNvGrpSpPr>
          <p:nvPr/>
        </p:nvGrpSpPr>
        <p:grpSpPr bwMode="auto">
          <a:xfrm>
            <a:off x="458788" y="446088"/>
            <a:ext cx="8229600" cy="5719762"/>
            <a:chOff x="289" y="281"/>
            <a:chExt cx="5184" cy="3603"/>
          </a:xfrm>
        </p:grpSpPr>
        <p:sp>
          <p:nvSpPr>
            <p:cNvPr id="147459" name="Rectangle 2">
              <a:extLst>
                <a:ext uri="{FF2B5EF4-FFF2-40B4-BE49-F238E27FC236}">
                  <a16:creationId xmlns:a16="http://schemas.microsoft.com/office/drawing/2014/main" id="{0467DBC7-0E6B-2049-90A2-C2400A1EFE3F}"/>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Tubular Reabsorption </a:t>
              </a:r>
              <a:r>
                <a:rPr lang="en-US" altLang="en-US" sz="2200" baseline="0" dirty="0">
                  <a:solidFill>
                    <a:srgbClr val="333333"/>
                  </a:solidFill>
                </a:rPr>
                <a:t>(continued)</a:t>
              </a:r>
              <a:endParaRPr lang="en-US" altLang="en-US" sz="2800" baseline="0" dirty="0">
                <a:solidFill>
                  <a:srgbClr val="333333"/>
                </a:solidFill>
              </a:endParaRPr>
            </a:p>
          </p:txBody>
        </p:sp>
        <p:sp>
          <p:nvSpPr>
            <p:cNvPr id="147460" name="Text Box 3">
              <a:extLst>
                <a:ext uri="{FF2B5EF4-FFF2-40B4-BE49-F238E27FC236}">
                  <a16:creationId xmlns:a16="http://schemas.microsoft.com/office/drawing/2014/main" id="{2B2BB628-4B31-2646-851F-A00234DB64EF}"/>
                </a:ext>
              </a:extLst>
            </p:cNvPr>
            <p:cNvSpPr txBox="1">
              <a:spLocks noChangeArrowheads="1"/>
            </p:cNvSpPr>
            <p:nvPr/>
          </p:nvSpPr>
          <p:spPr bwMode="auto">
            <a:xfrm>
              <a:off x="515" y="970"/>
              <a:ext cx="4625" cy="1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Ions reabsorbed in the proximal convoluted tubules include:</a:t>
              </a:r>
            </a:p>
            <a:p>
              <a:pPr lvl="1" eaLnBrk="1" hangingPunct="1">
                <a:lnSpc>
                  <a:spcPct val="85000"/>
                </a:lnSpc>
                <a:spcBef>
                  <a:spcPct val="0"/>
                </a:spcBef>
                <a:spcAft>
                  <a:spcPts val="500"/>
                </a:spcAft>
                <a:buSzPct val="80000"/>
                <a:buFontTx/>
                <a:buChar char="•"/>
              </a:pPr>
              <a:r>
                <a:rPr lang="en-US" altLang="en-US" sz="1800" baseline="0" dirty="0"/>
                <a:t>Na</a:t>
              </a:r>
              <a:r>
                <a:rPr lang="en-US" altLang="en-US" sz="1800" baseline="20000" dirty="0"/>
                <a:t>+</a:t>
              </a:r>
              <a:r>
                <a:rPr lang="en-US" altLang="en-US" sz="1800" baseline="0" dirty="0"/>
                <a:t> (sodium)</a:t>
              </a:r>
            </a:p>
            <a:p>
              <a:pPr lvl="1" eaLnBrk="1" hangingPunct="1">
                <a:lnSpc>
                  <a:spcPct val="85000"/>
                </a:lnSpc>
                <a:spcBef>
                  <a:spcPct val="0"/>
                </a:spcBef>
                <a:spcAft>
                  <a:spcPts val="500"/>
                </a:spcAft>
                <a:buSzPct val="80000"/>
                <a:buFontTx/>
                <a:buChar char="•"/>
              </a:pPr>
              <a:r>
                <a:rPr lang="en-US" altLang="en-US" sz="1800" baseline="0" dirty="0"/>
                <a:t>K</a:t>
              </a:r>
              <a:r>
                <a:rPr lang="en-US" altLang="en-US" sz="1800" baseline="20000" dirty="0"/>
                <a:t>+</a:t>
              </a:r>
              <a:r>
                <a:rPr lang="en-US" altLang="en-US" sz="1800" baseline="0" dirty="0"/>
                <a:t> (potassium)</a:t>
              </a:r>
            </a:p>
            <a:p>
              <a:pPr lvl="1" eaLnBrk="1" hangingPunct="1">
                <a:lnSpc>
                  <a:spcPct val="85000"/>
                </a:lnSpc>
                <a:spcBef>
                  <a:spcPct val="0"/>
                </a:spcBef>
                <a:spcAft>
                  <a:spcPts val="500"/>
                </a:spcAft>
                <a:buSzPct val="80000"/>
                <a:buFontTx/>
                <a:buChar char="•"/>
              </a:pPr>
              <a:r>
                <a:rPr lang="en-US" altLang="en-US" sz="1800" baseline="0" dirty="0"/>
                <a:t>Ca</a:t>
              </a:r>
              <a:r>
                <a:rPr lang="en-US" altLang="en-US" sz="1800" baseline="20000" dirty="0"/>
                <a:t>2+</a:t>
              </a:r>
              <a:r>
                <a:rPr lang="en-US" altLang="en-US" sz="1800" baseline="0" dirty="0"/>
                <a:t> (calcium)</a:t>
              </a:r>
            </a:p>
            <a:p>
              <a:pPr lvl="1" eaLnBrk="1" hangingPunct="1">
                <a:lnSpc>
                  <a:spcPct val="85000"/>
                </a:lnSpc>
                <a:spcBef>
                  <a:spcPct val="0"/>
                </a:spcBef>
                <a:spcAft>
                  <a:spcPts val="500"/>
                </a:spcAft>
                <a:buSzPct val="80000"/>
                <a:buFontTx/>
                <a:buChar char="•"/>
              </a:pPr>
              <a:r>
                <a:rPr lang="en-US" altLang="en-US" sz="1800" baseline="0" dirty="0"/>
                <a:t>Cl- (chloride)</a:t>
              </a:r>
            </a:p>
            <a:p>
              <a:pPr lvl="1" eaLnBrk="1" hangingPunct="1">
                <a:lnSpc>
                  <a:spcPct val="85000"/>
                </a:lnSpc>
                <a:spcBef>
                  <a:spcPct val="0"/>
                </a:spcBef>
                <a:spcAft>
                  <a:spcPts val="500"/>
                </a:spcAft>
                <a:buSzPct val="80000"/>
                <a:buFontTx/>
                <a:buChar char="•"/>
              </a:pPr>
              <a:r>
                <a:rPr lang="en-US" altLang="en-US" sz="1800" baseline="0" dirty="0"/>
                <a:t>HCO</a:t>
              </a:r>
              <a:r>
                <a:rPr lang="en-US" altLang="en-US" sz="1800" baseline="-17000" dirty="0"/>
                <a:t>3</a:t>
              </a:r>
              <a:r>
                <a:rPr lang="en-US" altLang="en-US" sz="1800" baseline="20000" dirty="0"/>
                <a:t>-</a:t>
              </a:r>
              <a:r>
                <a:rPr lang="en-US" altLang="en-US" sz="1800" baseline="0" dirty="0"/>
                <a:t> (bicarbonate)</a:t>
              </a:r>
            </a:p>
            <a:p>
              <a:pPr lvl="1" eaLnBrk="1" hangingPunct="1">
                <a:lnSpc>
                  <a:spcPct val="85000"/>
                </a:lnSpc>
                <a:spcBef>
                  <a:spcPct val="0"/>
                </a:spcBef>
                <a:spcAft>
                  <a:spcPts val="1200"/>
                </a:spcAft>
                <a:buSzPct val="80000"/>
                <a:buFontTx/>
                <a:buChar char="•"/>
              </a:pPr>
              <a:r>
                <a:rPr lang="en-US" altLang="en-US" sz="1800" baseline="0" dirty="0"/>
                <a:t>HPO</a:t>
              </a:r>
              <a:r>
                <a:rPr lang="en-US" altLang="en-US" sz="1800" baseline="-17000" dirty="0"/>
                <a:t>4</a:t>
              </a:r>
              <a:r>
                <a:rPr lang="en-US" altLang="en-US" sz="1800" baseline="20000" dirty="0"/>
                <a:t>2-</a:t>
              </a:r>
              <a:r>
                <a:rPr lang="en-US" altLang="en-US" sz="1800" baseline="0" dirty="0"/>
                <a:t> (phosphate)</a:t>
              </a:r>
            </a:p>
            <a:p>
              <a:pPr eaLnBrk="1" hangingPunct="1">
                <a:lnSpc>
                  <a:spcPct val="85000"/>
                </a:lnSpc>
                <a:spcBef>
                  <a:spcPct val="0"/>
                </a:spcBef>
                <a:spcAft>
                  <a:spcPct val="50000"/>
                </a:spcAft>
                <a:buSzPct val="80000"/>
              </a:pPr>
              <a:r>
                <a:rPr lang="en-US" altLang="en-US" sz="1800" baseline="0" dirty="0"/>
                <a:t>The distal convoluted tubules make fine adjustments to ion and water balances.</a:t>
              </a:r>
            </a:p>
          </p:txBody>
        </p:sp>
        <p:grpSp>
          <p:nvGrpSpPr>
            <p:cNvPr id="147461" name="Group 42">
              <a:extLst>
                <a:ext uri="{FF2B5EF4-FFF2-40B4-BE49-F238E27FC236}">
                  <a16:creationId xmlns:a16="http://schemas.microsoft.com/office/drawing/2014/main" id="{5B78C0C6-F12C-3D48-A281-FDEE4FC15E26}"/>
                </a:ext>
              </a:extLst>
            </p:cNvPr>
            <p:cNvGrpSpPr>
              <a:grpSpLocks/>
            </p:cNvGrpSpPr>
            <p:nvPr/>
          </p:nvGrpSpPr>
          <p:grpSpPr bwMode="auto">
            <a:xfrm>
              <a:off x="582" y="3671"/>
              <a:ext cx="1992" cy="213"/>
              <a:chOff x="582" y="3671"/>
              <a:chExt cx="1992" cy="213"/>
            </a:xfrm>
          </p:grpSpPr>
          <p:grpSp>
            <p:nvGrpSpPr>
              <p:cNvPr id="147462" name="Group 43">
                <a:extLst>
                  <a:ext uri="{FF2B5EF4-FFF2-40B4-BE49-F238E27FC236}">
                    <a16:creationId xmlns:a16="http://schemas.microsoft.com/office/drawing/2014/main" id="{A4EA553D-18AA-1949-87A3-17680E6FF8AA}"/>
                  </a:ext>
                </a:extLst>
              </p:cNvPr>
              <p:cNvGrpSpPr>
                <a:grpSpLocks/>
              </p:cNvGrpSpPr>
              <p:nvPr/>
            </p:nvGrpSpPr>
            <p:grpSpPr bwMode="auto">
              <a:xfrm>
                <a:off x="582" y="3671"/>
                <a:ext cx="616" cy="213"/>
                <a:chOff x="582" y="3671"/>
                <a:chExt cx="616" cy="213"/>
              </a:xfrm>
            </p:grpSpPr>
            <p:sp>
              <p:nvSpPr>
                <p:cNvPr id="147469" name="Rectangle 44">
                  <a:extLst>
                    <a:ext uri="{FF2B5EF4-FFF2-40B4-BE49-F238E27FC236}">
                      <a16:creationId xmlns:a16="http://schemas.microsoft.com/office/drawing/2014/main" id="{10C42597-3DA2-754A-8535-884D72BB3316}"/>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47470" name="Text Box 45">
                  <a:extLst>
                    <a:ext uri="{FF2B5EF4-FFF2-40B4-BE49-F238E27FC236}">
                      <a16:creationId xmlns:a16="http://schemas.microsoft.com/office/drawing/2014/main" id="{5CA052AD-7527-2341-BE8C-5F45FC225A25}"/>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996</a:t>
                  </a:r>
                  <a:endParaRPr lang="en-US" altLang="en-US" sz="1800" baseline="0" dirty="0"/>
                </a:p>
              </p:txBody>
            </p:sp>
          </p:grpSp>
          <p:grpSp>
            <p:nvGrpSpPr>
              <p:cNvPr id="147463" name="Group 46">
                <a:extLst>
                  <a:ext uri="{FF2B5EF4-FFF2-40B4-BE49-F238E27FC236}">
                    <a16:creationId xmlns:a16="http://schemas.microsoft.com/office/drawing/2014/main" id="{360F7249-AC7B-0C49-9F87-BD6A4E6800D2}"/>
                  </a:ext>
                </a:extLst>
              </p:cNvPr>
              <p:cNvGrpSpPr>
                <a:grpSpLocks/>
              </p:cNvGrpSpPr>
              <p:nvPr/>
            </p:nvGrpSpPr>
            <p:grpSpPr bwMode="auto">
              <a:xfrm>
                <a:off x="1265" y="3671"/>
                <a:ext cx="629" cy="213"/>
                <a:chOff x="1265" y="3671"/>
                <a:chExt cx="629" cy="213"/>
              </a:xfrm>
            </p:grpSpPr>
            <p:sp>
              <p:nvSpPr>
                <p:cNvPr id="147467" name="Rectangle 47">
                  <a:extLst>
                    <a:ext uri="{FF2B5EF4-FFF2-40B4-BE49-F238E27FC236}">
                      <a16:creationId xmlns:a16="http://schemas.microsoft.com/office/drawing/2014/main" id="{6906A078-51CC-9E46-A87A-1FE513EF105C}"/>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47468" name="Text Box 48">
                  <a:extLst>
                    <a:ext uri="{FF2B5EF4-FFF2-40B4-BE49-F238E27FC236}">
                      <a16:creationId xmlns:a16="http://schemas.microsoft.com/office/drawing/2014/main" id="{7DE2CF1E-1490-2147-98FD-F00C158E3593}"/>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1081</a:t>
                  </a:r>
                  <a:endParaRPr lang="en-US" altLang="en-US" sz="1800" baseline="0" dirty="0"/>
                </a:p>
              </p:txBody>
            </p:sp>
          </p:grpSp>
          <p:grpSp>
            <p:nvGrpSpPr>
              <p:cNvPr id="147464" name="Group 49">
                <a:extLst>
                  <a:ext uri="{FF2B5EF4-FFF2-40B4-BE49-F238E27FC236}">
                    <a16:creationId xmlns:a16="http://schemas.microsoft.com/office/drawing/2014/main" id="{8160CB1A-2654-7846-959A-CAE77FD4850C}"/>
                  </a:ext>
                </a:extLst>
              </p:cNvPr>
              <p:cNvGrpSpPr>
                <a:grpSpLocks/>
              </p:cNvGrpSpPr>
              <p:nvPr/>
            </p:nvGrpSpPr>
            <p:grpSpPr bwMode="auto">
              <a:xfrm>
                <a:off x="1955" y="3671"/>
                <a:ext cx="619" cy="213"/>
                <a:chOff x="1955" y="3671"/>
                <a:chExt cx="619" cy="213"/>
              </a:xfrm>
            </p:grpSpPr>
            <p:sp>
              <p:nvSpPr>
                <p:cNvPr id="147465" name="Rectangle 50">
                  <a:extLst>
                    <a:ext uri="{FF2B5EF4-FFF2-40B4-BE49-F238E27FC236}">
                      <a16:creationId xmlns:a16="http://schemas.microsoft.com/office/drawing/2014/main" id="{5330139E-E673-B447-9E96-5164ED4A7DC9}"/>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47466" name="Text Box 51">
                  <a:extLst>
                    <a:ext uri="{FF2B5EF4-FFF2-40B4-BE49-F238E27FC236}">
                      <a16:creationId xmlns:a16="http://schemas.microsoft.com/office/drawing/2014/main" id="{87006122-137D-1243-B309-12C51F125354}"/>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1034</a:t>
                  </a:r>
                  <a:endParaRPr lang="en-US" altLang="en-US" sz="1800" baseline="0" dirty="0"/>
                </a:p>
              </p:txBody>
            </p:sp>
          </p:grpSp>
        </p:grpSp>
      </p:gr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Number Placeholder 5">
            <a:extLst>
              <a:ext uri="{FF2B5EF4-FFF2-40B4-BE49-F238E27FC236}">
                <a16:creationId xmlns:a16="http://schemas.microsoft.com/office/drawing/2014/main" id="{2C798517-1F94-D046-A08B-75BFB802D67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E377D96-0DA9-6347-82F6-5041E3D5DDAE}" type="slidenum">
              <a:rPr lang="en-US" altLang="en-US" sz="1400"/>
              <a:pPr>
                <a:spcBef>
                  <a:spcPct val="0"/>
                </a:spcBef>
                <a:buFontTx/>
                <a:buNone/>
              </a:pPr>
              <a:t>67</a:t>
            </a:fld>
            <a:endParaRPr lang="en-US" altLang="en-US" sz="1400" dirty="0"/>
          </a:p>
        </p:txBody>
      </p:sp>
      <p:grpSp>
        <p:nvGrpSpPr>
          <p:cNvPr id="149506" name="Group 78">
            <a:extLst>
              <a:ext uri="{FF2B5EF4-FFF2-40B4-BE49-F238E27FC236}">
                <a16:creationId xmlns:a16="http://schemas.microsoft.com/office/drawing/2014/main" id="{80C99C8D-A7E4-B34D-AF4D-99C5A273F964}"/>
              </a:ext>
            </a:extLst>
          </p:cNvPr>
          <p:cNvGrpSpPr>
            <a:grpSpLocks/>
          </p:cNvGrpSpPr>
          <p:nvPr/>
        </p:nvGrpSpPr>
        <p:grpSpPr bwMode="auto">
          <a:xfrm>
            <a:off x="458788" y="446088"/>
            <a:ext cx="8229600" cy="5719762"/>
            <a:chOff x="289" y="281"/>
            <a:chExt cx="5184" cy="3603"/>
          </a:xfrm>
        </p:grpSpPr>
        <p:sp>
          <p:nvSpPr>
            <p:cNvPr id="149507" name="Rectangle 2">
              <a:extLst>
                <a:ext uri="{FF2B5EF4-FFF2-40B4-BE49-F238E27FC236}">
                  <a16:creationId xmlns:a16="http://schemas.microsoft.com/office/drawing/2014/main" id="{638CFECC-41F2-7247-A510-1E560CC2C891}"/>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Tubular Reabsorption Routes</a:t>
              </a:r>
            </a:p>
          </p:txBody>
        </p:sp>
        <p:grpSp>
          <p:nvGrpSpPr>
            <p:cNvPr id="149508" name="Group 44">
              <a:extLst>
                <a:ext uri="{FF2B5EF4-FFF2-40B4-BE49-F238E27FC236}">
                  <a16:creationId xmlns:a16="http://schemas.microsoft.com/office/drawing/2014/main" id="{86F308AC-6FDB-FF47-8406-69006187F9CF}"/>
                </a:ext>
              </a:extLst>
            </p:cNvPr>
            <p:cNvGrpSpPr>
              <a:grpSpLocks/>
            </p:cNvGrpSpPr>
            <p:nvPr/>
          </p:nvGrpSpPr>
          <p:grpSpPr bwMode="auto">
            <a:xfrm>
              <a:off x="515" y="970"/>
              <a:ext cx="4652" cy="1645"/>
              <a:chOff x="515" y="970"/>
              <a:chExt cx="4652" cy="1645"/>
            </a:xfrm>
          </p:grpSpPr>
          <p:sp>
            <p:nvSpPr>
              <p:cNvPr id="149523" name="Text Box 3">
                <a:extLst>
                  <a:ext uri="{FF2B5EF4-FFF2-40B4-BE49-F238E27FC236}">
                    <a16:creationId xmlns:a16="http://schemas.microsoft.com/office/drawing/2014/main" id="{5C872389-F550-2E42-9AF6-5A19CD811EBD}"/>
                  </a:ext>
                </a:extLst>
              </p:cNvPr>
              <p:cNvSpPr txBox="1">
                <a:spLocks noChangeArrowheads="1"/>
              </p:cNvSpPr>
              <p:nvPr/>
            </p:nvSpPr>
            <p:spPr bwMode="auto">
              <a:xfrm>
                <a:off x="515" y="970"/>
                <a:ext cx="4652" cy="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A substance reabsorbed from the renal tubules enters a peritubular capillary by one of two paths:</a:t>
                </a:r>
              </a:p>
              <a:p>
                <a:pPr lvl="1" eaLnBrk="1" hangingPunct="1">
                  <a:lnSpc>
                    <a:spcPct val="85000"/>
                  </a:lnSpc>
                  <a:spcBef>
                    <a:spcPct val="0"/>
                  </a:spcBef>
                  <a:spcAft>
                    <a:spcPts val="500"/>
                  </a:spcAft>
                  <a:buSzPct val="80000"/>
                  <a:buFontTx/>
                  <a:buChar char="-"/>
                </a:pPr>
                <a:r>
                  <a:rPr lang="en-US" altLang="en-US" sz="1800" baseline="0" dirty="0"/>
                  <a:t>Paracellular reabsorption</a:t>
                </a:r>
              </a:p>
              <a:p>
                <a:pPr lvl="1" eaLnBrk="1" hangingPunct="1">
                  <a:lnSpc>
                    <a:spcPct val="85000"/>
                  </a:lnSpc>
                  <a:spcBef>
                    <a:spcPct val="0"/>
                  </a:spcBef>
                  <a:spcAft>
                    <a:spcPct val="50000"/>
                  </a:spcAft>
                  <a:buSzPct val="80000"/>
                  <a:buFontTx/>
                  <a:buChar char="-"/>
                </a:pPr>
                <a:r>
                  <a:rPr lang="en-US" altLang="en-US" sz="1800" baseline="0" dirty="0"/>
                  <a:t>Transcellular reabsorption</a:t>
                </a:r>
              </a:p>
            </p:txBody>
          </p:sp>
          <p:sp>
            <p:nvSpPr>
              <p:cNvPr id="149524" name="Text Box 8">
                <a:extLst>
                  <a:ext uri="{FF2B5EF4-FFF2-40B4-BE49-F238E27FC236}">
                    <a16:creationId xmlns:a16="http://schemas.microsoft.com/office/drawing/2014/main" id="{54D7FFB5-AB1F-7C40-AB65-C4C6F847E23A}"/>
                  </a:ext>
                </a:extLst>
              </p:cNvPr>
              <p:cNvSpPr txBox="1">
                <a:spLocks noChangeArrowheads="1"/>
              </p:cNvSpPr>
              <p:nvPr/>
            </p:nvSpPr>
            <p:spPr bwMode="auto">
              <a:xfrm>
                <a:off x="1421" y="1789"/>
                <a:ext cx="2928"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ts val="1860"/>
                  </a:lnSpc>
                  <a:spcBef>
                    <a:spcPct val="0"/>
                  </a:spcBef>
                  <a:buFontTx/>
                  <a:buNone/>
                </a:pPr>
                <a:r>
                  <a:rPr lang="en-US" altLang="en-US" sz="1800" baseline="0" dirty="0">
                    <a:solidFill>
                      <a:srgbClr val="941100"/>
                    </a:solidFill>
                  </a:rPr>
                  <a:t>Peritubular capillaries = very small blood vessels located alongside the tubules of nephrons that enable reabsorption and secretion between the blood and the inner lumen of the nephron.</a:t>
                </a:r>
              </a:p>
            </p:txBody>
          </p:sp>
        </p:grpSp>
        <p:grpSp>
          <p:nvGrpSpPr>
            <p:cNvPr id="149509" name="Group 77">
              <a:extLst>
                <a:ext uri="{FF2B5EF4-FFF2-40B4-BE49-F238E27FC236}">
                  <a16:creationId xmlns:a16="http://schemas.microsoft.com/office/drawing/2014/main" id="{91A5E997-6CA0-884C-98BA-953B12BDCAC5}"/>
                </a:ext>
              </a:extLst>
            </p:cNvPr>
            <p:cNvGrpSpPr>
              <a:grpSpLocks/>
            </p:cNvGrpSpPr>
            <p:nvPr/>
          </p:nvGrpSpPr>
          <p:grpSpPr bwMode="auto">
            <a:xfrm>
              <a:off x="582" y="3671"/>
              <a:ext cx="2993" cy="213"/>
              <a:chOff x="582" y="3671"/>
              <a:chExt cx="2993" cy="213"/>
            </a:xfrm>
          </p:grpSpPr>
          <p:grpSp>
            <p:nvGrpSpPr>
              <p:cNvPr id="149510" name="Group 64">
                <a:extLst>
                  <a:ext uri="{FF2B5EF4-FFF2-40B4-BE49-F238E27FC236}">
                    <a16:creationId xmlns:a16="http://schemas.microsoft.com/office/drawing/2014/main" id="{E6CE81E9-D267-C44B-96A6-8A1090B44D3D}"/>
                  </a:ext>
                </a:extLst>
              </p:cNvPr>
              <p:cNvGrpSpPr>
                <a:grpSpLocks/>
              </p:cNvGrpSpPr>
              <p:nvPr/>
            </p:nvGrpSpPr>
            <p:grpSpPr bwMode="auto">
              <a:xfrm>
                <a:off x="2844" y="3671"/>
                <a:ext cx="731" cy="213"/>
                <a:chOff x="2844" y="3671"/>
                <a:chExt cx="731" cy="213"/>
              </a:xfrm>
            </p:grpSpPr>
            <p:sp>
              <p:nvSpPr>
                <p:cNvPr id="149521" name="Rectangle 62">
                  <a:extLst>
                    <a:ext uri="{FF2B5EF4-FFF2-40B4-BE49-F238E27FC236}">
                      <a16:creationId xmlns:a16="http://schemas.microsoft.com/office/drawing/2014/main" id="{B2B598C5-7FAE-7F4D-83F9-DA0A3B7B0FBB}"/>
                    </a:ext>
                  </a:extLst>
                </p:cNvPr>
                <p:cNvSpPr>
                  <a:spLocks noChangeArrowheads="1"/>
                </p:cNvSpPr>
                <p:nvPr/>
              </p:nvSpPr>
              <p:spPr bwMode="auto">
                <a:xfrm>
                  <a:off x="2844" y="3671"/>
                  <a:ext cx="731" cy="213"/>
                </a:xfrm>
                <a:prstGeom prst="rect">
                  <a:avLst/>
                </a:prstGeom>
                <a:solidFill>
                  <a:schemeClr val="accent1"/>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49522" name="Text Box 63">
                  <a:extLst>
                    <a:ext uri="{FF2B5EF4-FFF2-40B4-BE49-F238E27FC236}">
                      <a16:creationId xmlns:a16="http://schemas.microsoft.com/office/drawing/2014/main" id="{67152E5D-BF84-D449-8A72-58EFA6F01186}"/>
                    </a:ext>
                  </a:extLst>
                </p:cNvPr>
                <p:cNvSpPr txBox="1">
                  <a:spLocks noChangeArrowheads="1"/>
                </p:cNvSpPr>
                <p:nvPr/>
              </p:nvSpPr>
              <p:spPr bwMode="auto">
                <a:xfrm>
                  <a:off x="2860" y="3687"/>
                  <a:ext cx="700"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Figure 26.11</a:t>
                  </a:r>
                </a:p>
              </p:txBody>
            </p:sp>
          </p:grpSp>
          <p:grpSp>
            <p:nvGrpSpPr>
              <p:cNvPr id="149511" name="Group 67">
                <a:extLst>
                  <a:ext uri="{FF2B5EF4-FFF2-40B4-BE49-F238E27FC236}">
                    <a16:creationId xmlns:a16="http://schemas.microsoft.com/office/drawing/2014/main" id="{7278C110-34FB-DB48-89DF-5E309F9FFBFC}"/>
                  </a:ext>
                </a:extLst>
              </p:cNvPr>
              <p:cNvGrpSpPr>
                <a:grpSpLocks/>
              </p:cNvGrpSpPr>
              <p:nvPr/>
            </p:nvGrpSpPr>
            <p:grpSpPr bwMode="auto">
              <a:xfrm>
                <a:off x="582" y="3671"/>
                <a:ext cx="1992" cy="213"/>
                <a:chOff x="582" y="3671"/>
                <a:chExt cx="1992" cy="213"/>
              </a:xfrm>
            </p:grpSpPr>
            <p:grpSp>
              <p:nvGrpSpPr>
                <p:cNvPr id="149512" name="Group 68">
                  <a:extLst>
                    <a:ext uri="{FF2B5EF4-FFF2-40B4-BE49-F238E27FC236}">
                      <a16:creationId xmlns:a16="http://schemas.microsoft.com/office/drawing/2014/main" id="{34348AC5-7DE0-C145-9027-404F5FAC7427}"/>
                    </a:ext>
                  </a:extLst>
                </p:cNvPr>
                <p:cNvGrpSpPr>
                  <a:grpSpLocks/>
                </p:cNvGrpSpPr>
                <p:nvPr/>
              </p:nvGrpSpPr>
              <p:grpSpPr bwMode="auto">
                <a:xfrm>
                  <a:off x="582" y="3671"/>
                  <a:ext cx="616" cy="213"/>
                  <a:chOff x="582" y="3671"/>
                  <a:chExt cx="616" cy="213"/>
                </a:xfrm>
              </p:grpSpPr>
              <p:sp>
                <p:nvSpPr>
                  <p:cNvPr id="149519" name="Rectangle 69">
                    <a:extLst>
                      <a:ext uri="{FF2B5EF4-FFF2-40B4-BE49-F238E27FC236}">
                        <a16:creationId xmlns:a16="http://schemas.microsoft.com/office/drawing/2014/main" id="{8A1BFF97-6C38-F44F-AB09-5BDD2752611C}"/>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49520" name="Text Box 70">
                    <a:extLst>
                      <a:ext uri="{FF2B5EF4-FFF2-40B4-BE49-F238E27FC236}">
                        <a16:creationId xmlns:a16="http://schemas.microsoft.com/office/drawing/2014/main" id="{D1CF40A4-860E-B749-AEDF-4ED751C79B45}"/>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996</a:t>
                    </a:r>
                    <a:endParaRPr lang="en-US" altLang="en-US" sz="1800" baseline="0" dirty="0"/>
                  </a:p>
                </p:txBody>
              </p:sp>
            </p:grpSp>
            <p:grpSp>
              <p:nvGrpSpPr>
                <p:cNvPr id="149513" name="Group 71">
                  <a:extLst>
                    <a:ext uri="{FF2B5EF4-FFF2-40B4-BE49-F238E27FC236}">
                      <a16:creationId xmlns:a16="http://schemas.microsoft.com/office/drawing/2014/main" id="{5A89B67E-009D-D349-82BE-8F2E51CE3701}"/>
                    </a:ext>
                  </a:extLst>
                </p:cNvPr>
                <p:cNvGrpSpPr>
                  <a:grpSpLocks/>
                </p:cNvGrpSpPr>
                <p:nvPr/>
              </p:nvGrpSpPr>
              <p:grpSpPr bwMode="auto">
                <a:xfrm>
                  <a:off x="1265" y="3671"/>
                  <a:ext cx="629" cy="213"/>
                  <a:chOff x="1265" y="3671"/>
                  <a:chExt cx="629" cy="213"/>
                </a:xfrm>
              </p:grpSpPr>
              <p:sp>
                <p:nvSpPr>
                  <p:cNvPr id="149517" name="Rectangle 72">
                    <a:extLst>
                      <a:ext uri="{FF2B5EF4-FFF2-40B4-BE49-F238E27FC236}">
                        <a16:creationId xmlns:a16="http://schemas.microsoft.com/office/drawing/2014/main" id="{3E138470-F3A8-BB41-825C-3ED0FBFA8B65}"/>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49518" name="Text Box 73">
                    <a:extLst>
                      <a:ext uri="{FF2B5EF4-FFF2-40B4-BE49-F238E27FC236}">
                        <a16:creationId xmlns:a16="http://schemas.microsoft.com/office/drawing/2014/main" id="{6FCD5377-45AE-684F-AFAC-C436B4EC183D}"/>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1082</a:t>
                    </a:r>
                    <a:endParaRPr lang="en-US" altLang="en-US" sz="1800" baseline="0" dirty="0"/>
                  </a:p>
                </p:txBody>
              </p:sp>
            </p:grpSp>
            <p:grpSp>
              <p:nvGrpSpPr>
                <p:cNvPr id="149514" name="Group 74">
                  <a:extLst>
                    <a:ext uri="{FF2B5EF4-FFF2-40B4-BE49-F238E27FC236}">
                      <a16:creationId xmlns:a16="http://schemas.microsoft.com/office/drawing/2014/main" id="{26A49BE8-5C04-4A47-BBC7-870E888CB1B7}"/>
                    </a:ext>
                  </a:extLst>
                </p:cNvPr>
                <p:cNvGrpSpPr>
                  <a:grpSpLocks/>
                </p:cNvGrpSpPr>
                <p:nvPr/>
              </p:nvGrpSpPr>
              <p:grpSpPr bwMode="auto">
                <a:xfrm>
                  <a:off x="1955" y="3671"/>
                  <a:ext cx="619" cy="213"/>
                  <a:chOff x="1955" y="3671"/>
                  <a:chExt cx="619" cy="213"/>
                </a:xfrm>
              </p:grpSpPr>
              <p:sp>
                <p:nvSpPr>
                  <p:cNvPr id="149515" name="Rectangle 75">
                    <a:extLst>
                      <a:ext uri="{FF2B5EF4-FFF2-40B4-BE49-F238E27FC236}">
                        <a16:creationId xmlns:a16="http://schemas.microsoft.com/office/drawing/2014/main" id="{CC5573A0-D842-D948-8EF7-96317E57EBAE}"/>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49516" name="Text Box 76">
                    <a:extLst>
                      <a:ext uri="{FF2B5EF4-FFF2-40B4-BE49-F238E27FC236}">
                        <a16:creationId xmlns:a16="http://schemas.microsoft.com/office/drawing/2014/main" id="{B46CCD97-4DAA-314A-A3D1-1F01FACD1946}"/>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1035</a:t>
                    </a:r>
                    <a:endParaRPr lang="en-US" altLang="en-US" sz="1800" baseline="0" dirty="0"/>
                  </a:p>
                </p:txBody>
              </p:sp>
            </p:grpSp>
          </p:grpSp>
        </p:grpSp>
      </p:gr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5">
            <a:extLst>
              <a:ext uri="{FF2B5EF4-FFF2-40B4-BE49-F238E27FC236}">
                <a16:creationId xmlns:a16="http://schemas.microsoft.com/office/drawing/2014/main" id="{8AE84881-B1C1-CB47-B6E5-AE1A111D83B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78E60CE-1E11-3F47-9F75-C9670D8F7A5D}" type="slidenum">
              <a:rPr lang="en-US" altLang="en-US" sz="1400"/>
              <a:pPr>
                <a:spcBef>
                  <a:spcPct val="0"/>
                </a:spcBef>
                <a:buFontTx/>
                <a:buNone/>
              </a:pPr>
              <a:t>68</a:t>
            </a:fld>
            <a:endParaRPr lang="en-US" altLang="en-US" sz="1400" dirty="0"/>
          </a:p>
        </p:txBody>
      </p:sp>
      <p:grpSp>
        <p:nvGrpSpPr>
          <p:cNvPr id="47106" name="Group 23">
            <a:extLst>
              <a:ext uri="{FF2B5EF4-FFF2-40B4-BE49-F238E27FC236}">
                <a16:creationId xmlns:a16="http://schemas.microsoft.com/office/drawing/2014/main" id="{DF6E5A81-29E8-454C-8A21-BA9CAEF5D2DC}"/>
              </a:ext>
            </a:extLst>
          </p:cNvPr>
          <p:cNvGrpSpPr>
            <a:grpSpLocks/>
          </p:cNvGrpSpPr>
          <p:nvPr/>
        </p:nvGrpSpPr>
        <p:grpSpPr bwMode="auto">
          <a:xfrm>
            <a:off x="458788" y="446088"/>
            <a:ext cx="8229600" cy="4906963"/>
            <a:chOff x="289" y="281"/>
            <a:chExt cx="5184" cy="3091"/>
          </a:xfrm>
        </p:grpSpPr>
        <p:sp>
          <p:nvSpPr>
            <p:cNvPr id="47107" name="Rectangle 3">
              <a:extLst>
                <a:ext uri="{FF2B5EF4-FFF2-40B4-BE49-F238E27FC236}">
                  <a16:creationId xmlns:a16="http://schemas.microsoft.com/office/drawing/2014/main" id="{072BD5BF-CD4E-124B-84E7-0FD68975B324}"/>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Peritubular Capillaries</a:t>
              </a:r>
            </a:p>
          </p:txBody>
        </p:sp>
        <p:grpSp>
          <p:nvGrpSpPr>
            <p:cNvPr id="47109" name="Group 17">
              <a:extLst>
                <a:ext uri="{FF2B5EF4-FFF2-40B4-BE49-F238E27FC236}">
                  <a16:creationId xmlns:a16="http://schemas.microsoft.com/office/drawing/2014/main" id="{708EC5CC-E265-B44E-9B11-6E90BDB572CB}"/>
                </a:ext>
              </a:extLst>
            </p:cNvPr>
            <p:cNvGrpSpPr>
              <a:grpSpLocks/>
            </p:cNvGrpSpPr>
            <p:nvPr/>
          </p:nvGrpSpPr>
          <p:grpSpPr bwMode="auto">
            <a:xfrm>
              <a:off x="656" y="939"/>
              <a:ext cx="4744" cy="2433"/>
              <a:chOff x="656" y="939"/>
              <a:chExt cx="4744" cy="2433"/>
            </a:xfrm>
          </p:grpSpPr>
          <p:pic>
            <p:nvPicPr>
              <p:cNvPr id="47111" name="Picture 5" descr="Nephron">
                <a:extLst>
                  <a:ext uri="{FF2B5EF4-FFF2-40B4-BE49-F238E27FC236}">
                    <a16:creationId xmlns:a16="http://schemas.microsoft.com/office/drawing/2014/main" id="{EE1CECA3-DD31-5D49-975F-F35B413F06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 y="939"/>
                <a:ext cx="2809" cy="2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Text Box 6">
                <a:extLst>
                  <a:ext uri="{FF2B5EF4-FFF2-40B4-BE49-F238E27FC236}">
                    <a16:creationId xmlns:a16="http://schemas.microsoft.com/office/drawing/2014/main" id="{323CE8F7-7794-DE41-93DC-B077DD7D5234}"/>
                  </a:ext>
                </a:extLst>
              </p:cNvPr>
              <p:cNvSpPr txBox="1">
                <a:spLocks noChangeArrowheads="1"/>
              </p:cNvSpPr>
              <p:nvPr/>
            </p:nvSpPr>
            <p:spPr bwMode="auto">
              <a:xfrm>
                <a:off x="3422" y="3195"/>
                <a:ext cx="890"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baseline="0" dirty="0"/>
                  <a:t>https://www.pitt.edu</a:t>
                </a:r>
              </a:p>
            </p:txBody>
          </p:sp>
          <p:sp>
            <p:nvSpPr>
              <p:cNvPr id="47114" name="Text Box 8">
                <a:extLst>
                  <a:ext uri="{FF2B5EF4-FFF2-40B4-BE49-F238E27FC236}">
                    <a16:creationId xmlns:a16="http://schemas.microsoft.com/office/drawing/2014/main" id="{803ED998-44F3-2348-A269-45F61EAD1C61}"/>
                  </a:ext>
                </a:extLst>
              </p:cNvPr>
              <p:cNvSpPr txBox="1">
                <a:spLocks noChangeArrowheads="1"/>
              </p:cNvSpPr>
              <p:nvPr/>
            </p:nvSpPr>
            <p:spPr bwMode="auto">
              <a:xfrm>
                <a:off x="3937" y="1669"/>
                <a:ext cx="1439"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5000"/>
                  </a:lnSpc>
                  <a:spcBef>
                    <a:spcPct val="0"/>
                  </a:spcBef>
                  <a:buFontTx/>
                  <a:buNone/>
                </a:pPr>
                <a:r>
                  <a:rPr lang="en-US" altLang="en-US" sz="1800" baseline="0" dirty="0">
                    <a:solidFill>
                      <a:schemeClr val="accent6"/>
                    </a:solidFill>
                  </a:rPr>
                  <a:t>Nephron (enlarged)</a:t>
                </a:r>
                <a:endParaRPr lang="en-US" altLang="en-US" sz="1800" dirty="0">
                  <a:solidFill>
                    <a:schemeClr val="accent6"/>
                  </a:solidFill>
                </a:endParaRPr>
              </a:p>
            </p:txBody>
          </p:sp>
          <p:sp>
            <p:nvSpPr>
              <p:cNvPr id="47116" name="Text Box 10">
                <a:extLst>
                  <a:ext uri="{FF2B5EF4-FFF2-40B4-BE49-F238E27FC236}">
                    <a16:creationId xmlns:a16="http://schemas.microsoft.com/office/drawing/2014/main" id="{93DFD4B4-C751-4244-B660-80CD2C7581AC}"/>
                  </a:ext>
                </a:extLst>
              </p:cNvPr>
              <p:cNvSpPr txBox="1">
                <a:spLocks noChangeArrowheads="1"/>
              </p:cNvSpPr>
              <p:nvPr/>
            </p:nvSpPr>
            <p:spPr bwMode="auto">
              <a:xfrm>
                <a:off x="656" y="3020"/>
                <a:ext cx="1370"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5000"/>
                  </a:lnSpc>
                  <a:spcBef>
                    <a:spcPct val="0"/>
                  </a:spcBef>
                  <a:buFontTx/>
                  <a:buNone/>
                </a:pPr>
                <a:r>
                  <a:rPr lang="en-US" altLang="en-US" sz="1800" baseline="0" dirty="0">
                    <a:solidFill>
                      <a:schemeClr val="accent6"/>
                    </a:solidFill>
                  </a:rPr>
                  <a:t>Renal corpuscle</a:t>
                </a:r>
              </a:p>
              <a:p>
                <a:pPr algn="ctr" eaLnBrk="1" hangingPunct="1">
                  <a:lnSpc>
                    <a:spcPct val="85000"/>
                  </a:lnSpc>
                  <a:spcBef>
                    <a:spcPct val="0"/>
                  </a:spcBef>
                  <a:buFontTx/>
                  <a:buNone/>
                </a:pPr>
                <a:r>
                  <a:rPr lang="en-US" altLang="en-US" sz="1800" baseline="0" dirty="0">
                    <a:solidFill>
                      <a:schemeClr val="accent6"/>
                    </a:solidFill>
                  </a:rPr>
                  <a:t>(further enlarged</a:t>
                </a:r>
                <a:r>
                  <a:rPr lang="en-US" altLang="en-US" sz="1600" baseline="0" dirty="0">
                    <a:solidFill>
                      <a:schemeClr val="accent6"/>
                    </a:solidFill>
                  </a:rPr>
                  <a:t>)</a:t>
                </a:r>
                <a:endParaRPr lang="en-US" altLang="en-US" sz="1800" dirty="0">
                  <a:solidFill>
                    <a:schemeClr val="accent6"/>
                  </a:solidFill>
                </a:endParaRPr>
              </a:p>
            </p:txBody>
          </p:sp>
          <p:sp>
            <p:nvSpPr>
              <p:cNvPr id="47118" name="Text Box 12">
                <a:extLst>
                  <a:ext uri="{FF2B5EF4-FFF2-40B4-BE49-F238E27FC236}">
                    <a16:creationId xmlns:a16="http://schemas.microsoft.com/office/drawing/2014/main" id="{A3C3E2EC-308B-9540-83E7-734D86EDF99F}"/>
                  </a:ext>
                </a:extLst>
              </p:cNvPr>
              <p:cNvSpPr txBox="1">
                <a:spLocks noChangeArrowheads="1"/>
              </p:cNvSpPr>
              <p:nvPr/>
            </p:nvSpPr>
            <p:spPr bwMode="auto">
              <a:xfrm>
                <a:off x="4434" y="1220"/>
                <a:ext cx="96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5000"/>
                  </a:lnSpc>
                  <a:spcBef>
                    <a:spcPct val="0"/>
                  </a:spcBef>
                  <a:buFontTx/>
                  <a:buNone/>
                </a:pPr>
                <a:r>
                  <a:rPr lang="en-US" altLang="en-US" sz="1800" baseline="0" dirty="0">
                    <a:solidFill>
                      <a:schemeClr val="accent6"/>
                    </a:solidFill>
                  </a:rPr>
                  <a:t>Kidney</a:t>
                </a:r>
                <a:endParaRPr lang="en-US" altLang="en-US" sz="1800" dirty="0">
                  <a:solidFill>
                    <a:schemeClr val="accent6"/>
                  </a:solidFill>
                </a:endParaRPr>
              </a:p>
            </p:txBody>
          </p:sp>
        </p:grpSp>
      </p:grpSp>
      <p:cxnSp>
        <p:nvCxnSpPr>
          <p:cNvPr id="3" name="Straight Connector 2">
            <a:extLst>
              <a:ext uri="{FF2B5EF4-FFF2-40B4-BE49-F238E27FC236}">
                <a16:creationId xmlns:a16="http://schemas.microsoft.com/office/drawing/2014/main" id="{48E63B0C-2C37-6C4D-8E1D-53FF536FF407}"/>
              </a:ext>
            </a:extLst>
          </p:cNvPr>
          <p:cNvCxnSpPr/>
          <p:nvPr/>
        </p:nvCxnSpPr>
        <p:spPr bwMode="auto">
          <a:xfrm>
            <a:off x="6501384" y="2084832"/>
            <a:ext cx="822960" cy="0"/>
          </a:xfrm>
          <a:prstGeom prst="line">
            <a:avLst/>
          </a:prstGeom>
          <a:solidFill>
            <a:schemeClr val="accent1"/>
          </a:solidFill>
          <a:ln w="139700" cap="flat" cmpd="sng" algn="ctr">
            <a:solidFill>
              <a:schemeClr val="accent6">
                <a:alpha val="70284"/>
              </a:schemeClr>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a:extLst>
              <a:ext uri="{FF2B5EF4-FFF2-40B4-BE49-F238E27FC236}">
                <a16:creationId xmlns:a16="http://schemas.microsoft.com/office/drawing/2014/main" id="{455EF9E6-41CB-914B-AEB9-CBF5F0AAF695}"/>
              </a:ext>
            </a:extLst>
          </p:cNvPr>
          <p:cNvCxnSpPr/>
          <p:nvPr/>
        </p:nvCxnSpPr>
        <p:spPr bwMode="auto">
          <a:xfrm>
            <a:off x="5441116" y="2804160"/>
            <a:ext cx="822960" cy="0"/>
          </a:xfrm>
          <a:prstGeom prst="line">
            <a:avLst/>
          </a:prstGeom>
          <a:solidFill>
            <a:schemeClr val="accent1"/>
          </a:solidFill>
          <a:ln w="139700" cap="flat" cmpd="sng" algn="ctr">
            <a:solidFill>
              <a:schemeClr val="accent6">
                <a:alpha val="70000"/>
              </a:schemeClr>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a:extLst>
              <a:ext uri="{FF2B5EF4-FFF2-40B4-BE49-F238E27FC236}">
                <a16:creationId xmlns:a16="http://schemas.microsoft.com/office/drawing/2014/main" id="{434DD74C-E12B-724E-B8DF-26CCE3D53276}"/>
              </a:ext>
            </a:extLst>
          </p:cNvPr>
          <p:cNvCxnSpPr/>
          <p:nvPr/>
        </p:nvCxnSpPr>
        <p:spPr bwMode="auto">
          <a:xfrm flipH="1">
            <a:off x="2487168" y="4087368"/>
            <a:ext cx="411480" cy="640080"/>
          </a:xfrm>
          <a:prstGeom prst="line">
            <a:avLst/>
          </a:prstGeom>
          <a:solidFill>
            <a:schemeClr val="accent1"/>
          </a:solidFill>
          <a:ln w="139700" cap="flat" cmpd="sng" algn="ctr">
            <a:solidFill>
              <a:schemeClr val="accent6">
                <a:alpha val="71000"/>
              </a:schemeClr>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F3B2E82D-59AD-9D4A-B49B-70B8BCEC0D1F}"/>
              </a:ext>
            </a:extLst>
          </p:cNvPr>
          <p:cNvCxnSpPr/>
          <p:nvPr/>
        </p:nvCxnSpPr>
        <p:spPr bwMode="auto">
          <a:xfrm>
            <a:off x="5340128" y="3526929"/>
            <a:ext cx="822960" cy="0"/>
          </a:xfrm>
          <a:prstGeom prst="line">
            <a:avLst/>
          </a:prstGeom>
          <a:solidFill>
            <a:schemeClr val="accent1"/>
          </a:solidFill>
          <a:ln w="139700" cap="flat" cmpd="sng" algn="ctr">
            <a:solidFill>
              <a:srgbClr val="941100">
                <a:alpha val="68000"/>
              </a:srgbClr>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 Box 12">
            <a:extLst>
              <a:ext uri="{FF2B5EF4-FFF2-40B4-BE49-F238E27FC236}">
                <a16:creationId xmlns:a16="http://schemas.microsoft.com/office/drawing/2014/main" id="{EBCB84CE-E548-8E4E-BB3E-7922AE907636}"/>
              </a:ext>
            </a:extLst>
          </p:cNvPr>
          <p:cNvSpPr txBox="1">
            <a:spLocks noChangeArrowheads="1"/>
          </p:cNvSpPr>
          <p:nvPr/>
        </p:nvSpPr>
        <p:spPr bwMode="auto">
          <a:xfrm>
            <a:off x="5594626" y="3235171"/>
            <a:ext cx="3571145" cy="5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5000"/>
              </a:lnSpc>
              <a:spcBef>
                <a:spcPct val="0"/>
              </a:spcBef>
              <a:buFontTx/>
              <a:buNone/>
            </a:pPr>
            <a:r>
              <a:rPr lang="en-US" altLang="en-US" sz="1800" baseline="0" dirty="0">
                <a:solidFill>
                  <a:srgbClr val="941100"/>
                </a:solidFill>
              </a:rPr>
              <a:t>Peritubular capillaries</a:t>
            </a:r>
          </a:p>
          <a:p>
            <a:pPr algn="ctr" eaLnBrk="1" hangingPunct="1">
              <a:lnSpc>
                <a:spcPct val="85000"/>
              </a:lnSpc>
              <a:spcBef>
                <a:spcPct val="0"/>
              </a:spcBef>
              <a:buFontTx/>
              <a:buNone/>
            </a:pPr>
            <a:r>
              <a:rPr lang="en-US" altLang="en-US" sz="1800" baseline="0" dirty="0">
                <a:solidFill>
                  <a:srgbClr val="941100"/>
                </a:solidFill>
              </a:rPr>
              <a:t>(enlarged)</a:t>
            </a:r>
            <a:endParaRPr lang="en-US" altLang="en-US" sz="1800" dirty="0">
              <a:solidFill>
                <a:srgbClr val="941100"/>
              </a:solidFill>
            </a:endParaRPr>
          </a:p>
        </p:txBody>
      </p:sp>
    </p:spTree>
    <p:extLst>
      <p:ext uri="{BB962C8B-B14F-4D97-AF65-F5344CB8AC3E}">
        <p14:creationId xmlns:p14="http://schemas.microsoft.com/office/powerpoint/2010/main" val="1966936248"/>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Number Placeholder 5">
            <a:extLst>
              <a:ext uri="{FF2B5EF4-FFF2-40B4-BE49-F238E27FC236}">
                <a16:creationId xmlns:a16="http://schemas.microsoft.com/office/drawing/2014/main" id="{3EC7DB2C-0296-E147-8A3F-CE5E377AA13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092A2F2-B641-1D4D-B853-406CAEA04F68}" type="slidenum">
              <a:rPr lang="en-US" altLang="en-US" sz="1400"/>
              <a:pPr>
                <a:spcBef>
                  <a:spcPct val="0"/>
                </a:spcBef>
                <a:buFontTx/>
                <a:buNone/>
              </a:pPr>
              <a:t>69</a:t>
            </a:fld>
            <a:endParaRPr lang="en-US" altLang="en-US" sz="1400" dirty="0"/>
          </a:p>
        </p:txBody>
      </p:sp>
      <p:grpSp>
        <p:nvGrpSpPr>
          <p:cNvPr id="151554" name="Group 67">
            <a:extLst>
              <a:ext uri="{FF2B5EF4-FFF2-40B4-BE49-F238E27FC236}">
                <a16:creationId xmlns:a16="http://schemas.microsoft.com/office/drawing/2014/main" id="{44854346-7BB2-504E-BDCD-66103A2D6875}"/>
              </a:ext>
            </a:extLst>
          </p:cNvPr>
          <p:cNvGrpSpPr>
            <a:grpSpLocks/>
          </p:cNvGrpSpPr>
          <p:nvPr/>
        </p:nvGrpSpPr>
        <p:grpSpPr bwMode="auto">
          <a:xfrm>
            <a:off x="458788" y="446088"/>
            <a:ext cx="8229600" cy="5719762"/>
            <a:chOff x="289" y="281"/>
            <a:chExt cx="5184" cy="3603"/>
          </a:xfrm>
        </p:grpSpPr>
        <p:sp>
          <p:nvSpPr>
            <p:cNvPr id="151555" name="Rectangle 2">
              <a:extLst>
                <a:ext uri="{FF2B5EF4-FFF2-40B4-BE49-F238E27FC236}">
                  <a16:creationId xmlns:a16="http://schemas.microsoft.com/office/drawing/2014/main" id="{A0E06FAF-7544-8E4C-8CC6-3654D18070FD}"/>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Tubular Reabsorption Routes </a:t>
              </a:r>
              <a:r>
                <a:rPr lang="en-US" altLang="en-US" sz="2200" baseline="0" dirty="0">
                  <a:solidFill>
                    <a:srgbClr val="333333"/>
                  </a:solidFill>
                </a:rPr>
                <a:t>(continued)</a:t>
              </a:r>
              <a:endParaRPr lang="en-US" altLang="en-US" sz="2800" baseline="0" dirty="0">
                <a:solidFill>
                  <a:srgbClr val="333333"/>
                </a:solidFill>
              </a:endParaRPr>
            </a:p>
          </p:txBody>
        </p:sp>
        <p:sp>
          <p:nvSpPr>
            <p:cNvPr id="151556" name="Text Box 3">
              <a:extLst>
                <a:ext uri="{FF2B5EF4-FFF2-40B4-BE49-F238E27FC236}">
                  <a16:creationId xmlns:a16="http://schemas.microsoft.com/office/drawing/2014/main" id="{7401E223-AABF-6D45-BD2E-380A7AEC959B}"/>
                </a:ext>
              </a:extLst>
            </p:cNvPr>
            <p:cNvSpPr txBox="1">
              <a:spLocks noChangeArrowheads="1"/>
            </p:cNvSpPr>
            <p:nvPr/>
          </p:nvSpPr>
          <p:spPr bwMode="auto">
            <a:xfrm>
              <a:off x="515" y="970"/>
              <a:ext cx="4561" cy="1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In paracellular reabsorption, fluid and solutes exit the renal tubule and enter the peritubular capillaries through gaps between the cells of the tubule.</a:t>
              </a:r>
            </a:p>
            <a:p>
              <a:pPr eaLnBrk="1" hangingPunct="1">
                <a:lnSpc>
                  <a:spcPct val="85000"/>
                </a:lnSpc>
                <a:spcBef>
                  <a:spcPct val="0"/>
                </a:spcBef>
                <a:spcAft>
                  <a:spcPts val="900"/>
                </a:spcAft>
                <a:buSzPct val="80000"/>
              </a:pPr>
              <a:r>
                <a:rPr lang="en-US" altLang="en-US" sz="1800" baseline="0" dirty="0"/>
                <a:t>In transcellular reabsorption, a solute passes from the tubule, and through the tubule cell with the assistance of transport proteins.</a:t>
              </a:r>
            </a:p>
            <a:p>
              <a:pPr eaLnBrk="1" hangingPunct="1">
                <a:lnSpc>
                  <a:spcPct val="85000"/>
                </a:lnSpc>
                <a:spcBef>
                  <a:spcPct val="0"/>
                </a:spcBef>
                <a:spcAft>
                  <a:spcPct val="50000"/>
                </a:spcAft>
                <a:buSzPct val="80000"/>
              </a:pPr>
              <a:r>
                <a:rPr lang="en-US" altLang="en-US" sz="1800" baseline="0" dirty="0"/>
                <a:t>Paracellular reabsorption is a passive process, while transcellular reabsorption is an active process—that is, it requires energy from ATP or other high energy molecules.</a:t>
              </a:r>
            </a:p>
          </p:txBody>
        </p:sp>
        <p:grpSp>
          <p:nvGrpSpPr>
            <p:cNvPr id="151557" name="Group 66">
              <a:extLst>
                <a:ext uri="{FF2B5EF4-FFF2-40B4-BE49-F238E27FC236}">
                  <a16:creationId xmlns:a16="http://schemas.microsoft.com/office/drawing/2014/main" id="{7D34C996-6109-904C-81A8-5FC92AC7C8C6}"/>
                </a:ext>
              </a:extLst>
            </p:cNvPr>
            <p:cNvGrpSpPr>
              <a:grpSpLocks/>
            </p:cNvGrpSpPr>
            <p:nvPr/>
          </p:nvGrpSpPr>
          <p:grpSpPr bwMode="auto">
            <a:xfrm>
              <a:off x="582" y="3671"/>
              <a:ext cx="2993" cy="213"/>
              <a:chOff x="582" y="3671"/>
              <a:chExt cx="2993" cy="213"/>
            </a:xfrm>
          </p:grpSpPr>
          <p:grpSp>
            <p:nvGrpSpPr>
              <p:cNvPr id="151558" name="Group 50">
                <a:extLst>
                  <a:ext uri="{FF2B5EF4-FFF2-40B4-BE49-F238E27FC236}">
                    <a16:creationId xmlns:a16="http://schemas.microsoft.com/office/drawing/2014/main" id="{D7092D23-D35E-0C4A-B5D4-EB9E32849607}"/>
                  </a:ext>
                </a:extLst>
              </p:cNvPr>
              <p:cNvGrpSpPr>
                <a:grpSpLocks/>
              </p:cNvGrpSpPr>
              <p:nvPr/>
            </p:nvGrpSpPr>
            <p:grpSpPr bwMode="auto">
              <a:xfrm>
                <a:off x="2844" y="3671"/>
                <a:ext cx="731" cy="213"/>
                <a:chOff x="2844" y="3671"/>
                <a:chExt cx="731" cy="213"/>
              </a:xfrm>
            </p:grpSpPr>
            <p:sp>
              <p:nvSpPr>
                <p:cNvPr id="151569" name="Rectangle 51">
                  <a:extLst>
                    <a:ext uri="{FF2B5EF4-FFF2-40B4-BE49-F238E27FC236}">
                      <a16:creationId xmlns:a16="http://schemas.microsoft.com/office/drawing/2014/main" id="{F01BBCAE-F5A3-5646-B9B0-D6F0A74242A9}"/>
                    </a:ext>
                  </a:extLst>
                </p:cNvPr>
                <p:cNvSpPr>
                  <a:spLocks noChangeArrowheads="1"/>
                </p:cNvSpPr>
                <p:nvPr/>
              </p:nvSpPr>
              <p:spPr bwMode="auto">
                <a:xfrm>
                  <a:off x="2844" y="3671"/>
                  <a:ext cx="731" cy="213"/>
                </a:xfrm>
                <a:prstGeom prst="rect">
                  <a:avLst/>
                </a:prstGeom>
                <a:solidFill>
                  <a:schemeClr val="accent1"/>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51570" name="Text Box 52">
                  <a:extLst>
                    <a:ext uri="{FF2B5EF4-FFF2-40B4-BE49-F238E27FC236}">
                      <a16:creationId xmlns:a16="http://schemas.microsoft.com/office/drawing/2014/main" id="{59103A53-8FFD-6B47-834C-69A3DB8B412A}"/>
                    </a:ext>
                  </a:extLst>
                </p:cNvPr>
                <p:cNvSpPr txBox="1">
                  <a:spLocks noChangeArrowheads="1"/>
                </p:cNvSpPr>
                <p:nvPr/>
              </p:nvSpPr>
              <p:spPr bwMode="auto">
                <a:xfrm>
                  <a:off x="2860" y="3687"/>
                  <a:ext cx="700"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Figure 26.11</a:t>
                  </a:r>
                </a:p>
              </p:txBody>
            </p:sp>
          </p:grpSp>
          <p:grpSp>
            <p:nvGrpSpPr>
              <p:cNvPr id="151559" name="Group 56">
                <a:extLst>
                  <a:ext uri="{FF2B5EF4-FFF2-40B4-BE49-F238E27FC236}">
                    <a16:creationId xmlns:a16="http://schemas.microsoft.com/office/drawing/2014/main" id="{2EBA33BD-F27B-1045-A00A-354802ECC281}"/>
                  </a:ext>
                </a:extLst>
              </p:cNvPr>
              <p:cNvGrpSpPr>
                <a:grpSpLocks/>
              </p:cNvGrpSpPr>
              <p:nvPr/>
            </p:nvGrpSpPr>
            <p:grpSpPr bwMode="auto">
              <a:xfrm>
                <a:off x="582" y="3671"/>
                <a:ext cx="1992" cy="213"/>
                <a:chOff x="582" y="3671"/>
                <a:chExt cx="1992" cy="213"/>
              </a:xfrm>
            </p:grpSpPr>
            <p:grpSp>
              <p:nvGrpSpPr>
                <p:cNvPr id="151560" name="Group 57">
                  <a:extLst>
                    <a:ext uri="{FF2B5EF4-FFF2-40B4-BE49-F238E27FC236}">
                      <a16:creationId xmlns:a16="http://schemas.microsoft.com/office/drawing/2014/main" id="{D6540FB4-12FC-C543-BEAE-6BE2AC02D02D}"/>
                    </a:ext>
                  </a:extLst>
                </p:cNvPr>
                <p:cNvGrpSpPr>
                  <a:grpSpLocks/>
                </p:cNvGrpSpPr>
                <p:nvPr/>
              </p:nvGrpSpPr>
              <p:grpSpPr bwMode="auto">
                <a:xfrm>
                  <a:off x="582" y="3671"/>
                  <a:ext cx="616" cy="213"/>
                  <a:chOff x="582" y="3671"/>
                  <a:chExt cx="616" cy="213"/>
                </a:xfrm>
              </p:grpSpPr>
              <p:sp>
                <p:nvSpPr>
                  <p:cNvPr id="151567" name="Rectangle 58">
                    <a:extLst>
                      <a:ext uri="{FF2B5EF4-FFF2-40B4-BE49-F238E27FC236}">
                        <a16:creationId xmlns:a16="http://schemas.microsoft.com/office/drawing/2014/main" id="{D494AC07-0F00-4540-AECC-4A87DD2EE943}"/>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51568" name="Text Box 59">
                    <a:extLst>
                      <a:ext uri="{FF2B5EF4-FFF2-40B4-BE49-F238E27FC236}">
                        <a16:creationId xmlns:a16="http://schemas.microsoft.com/office/drawing/2014/main" id="{A0FB9721-67CB-944F-B15C-3EA91D4B4536}"/>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996</a:t>
                    </a:r>
                    <a:endParaRPr lang="en-US" altLang="en-US" sz="1800" baseline="0" dirty="0"/>
                  </a:p>
                </p:txBody>
              </p:sp>
            </p:grpSp>
            <p:grpSp>
              <p:nvGrpSpPr>
                <p:cNvPr id="151561" name="Group 60">
                  <a:extLst>
                    <a:ext uri="{FF2B5EF4-FFF2-40B4-BE49-F238E27FC236}">
                      <a16:creationId xmlns:a16="http://schemas.microsoft.com/office/drawing/2014/main" id="{383775EB-7DF4-F44A-BB83-7FE6EBFD5603}"/>
                    </a:ext>
                  </a:extLst>
                </p:cNvPr>
                <p:cNvGrpSpPr>
                  <a:grpSpLocks/>
                </p:cNvGrpSpPr>
                <p:nvPr/>
              </p:nvGrpSpPr>
              <p:grpSpPr bwMode="auto">
                <a:xfrm>
                  <a:off x="1265" y="3671"/>
                  <a:ext cx="629" cy="213"/>
                  <a:chOff x="1265" y="3671"/>
                  <a:chExt cx="629" cy="213"/>
                </a:xfrm>
              </p:grpSpPr>
              <p:sp>
                <p:nvSpPr>
                  <p:cNvPr id="151565" name="Rectangle 61">
                    <a:extLst>
                      <a:ext uri="{FF2B5EF4-FFF2-40B4-BE49-F238E27FC236}">
                        <a16:creationId xmlns:a16="http://schemas.microsoft.com/office/drawing/2014/main" id="{8FAC95B3-ECDC-814D-B0F2-08CC90799F9F}"/>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51566" name="Text Box 62">
                    <a:extLst>
                      <a:ext uri="{FF2B5EF4-FFF2-40B4-BE49-F238E27FC236}">
                        <a16:creationId xmlns:a16="http://schemas.microsoft.com/office/drawing/2014/main" id="{C052C5FD-1AB9-5C47-A829-BB914BE7B6FD}"/>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1082</a:t>
                    </a:r>
                    <a:endParaRPr lang="en-US" altLang="en-US" sz="1800" baseline="0" dirty="0"/>
                  </a:p>
                </p:txBody>
              </p:sp>
            </p:grpSp>
            <p:grpSp>
              <p:nvGrpSpPr>
                <p:cNvPr id="151562" name="Group 63">
                  <a:extLst>
                    <a:ext uri="{FF2B5EF4-FFF2-40B4-BE49-F238E27FC236}">
                      <a16:creationId xmlns:a16="http://schemas.microsoft.com/office/drawing/2014/main" id="{982A43AB-805B-0E4B-9E64-D747B68433B6}"/>
                    </a:ext>
                  </a:extLst>
                </p:cNvPr>
                <p:cNvGrpSpPr>
                  <a:grpSpLocks/>
                </p:cNvGrpSpPr>
                <p:nvPr/>
              </p:nvGrpSpPr>
              <p:grpSpPr bwMode="auto">
                <a:xfrm>
                  <a:off x="1955" y="3671"/>
                  <a:ext cx="619" cy="213"/>
                  <a:chOff x="1955" y="3671"/>
                  <a:chExt cx="619" cy="213"/>
                </a:xfrm>
              </p:grpSpPr>
              <p:sp>
                <p:nvSpPr>
                  <p:cNvPr id="151563" name="Rectangle 64">
                    <a:extLst>
                      <a:ext uri="{FF2B5EF4-FFF2-40B4-BE49-F238E27FC236}">
                        <a16:creationId xmlns:a16="http://schemas.microsoft.com/office/drawing/2014/main" id="{E123349F-0DA5-2043-8CB1-E4C7DF2393A9}"/>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51564" name="Text Box 65">
                    <a:extLst>
                      <a:ext uri="{FF2B5EF4-FFF2-40B4-BE49-F238E27FC236}">
                        <a16:creationId xmlns:a16="http://schemas.microsoft.com/office/drawing/2014/main" id="{79450CDC-3A45-BD48-B6BC-56A38CEBA26A}"/>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1035</a:t>
                    </a:r>
                    <a:endParaRPr lang="en-US" altLang="en-US" sz="1800" baseline="0" dirty="0"/>
                  </a:p>
                </p:txBody>
              </p:sp>
            </p:grpSp>
          </p:grpSp>
        </p:grp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5">
            <a:extLst>
              <a:ext uri="{FF2B5EF4-FFF2-40B4-BE49-F238E27FC236}">
                <a16:creationId xmlns:a16="http://schemas.microsoft.com/office/drawing/2014/main" id="{ACA2A2D5-833A-EA45-A672-290733E7B2F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9CDB494-3F5D-294D-9E8A-3C582EF187A7}" type="slidenum">
              <a:rPr lang="en-US" altLang="en-US" sz="1400"/>
              <a:pPr>
                <a:spcBef>
                  <a:spcPct val="0"/>
                </a:spcBef>
                <a:buFontTx/>
                <a:buNone/>
              </a:pPr>
              <a:t>7</a:t>
            </a:fld>
            <a:endParaRPr lang="en-US" altLang="en-US" sz="1400" dirty="0"/>
          </a:p>
        </p:txBody>
      </p:sp>
      <p:grpSp>
        <p:nvGrpSpPr>
          <p:cNvPr id="26626" name="Group 46">
            <a:extLst>
              <a:ext uri="{FF2B5EF4-FFF2-40B4-BE49-F238E27FC236}">
                <a16:creationId xmlns:a16="http://schemas.microsoft.com/office/drawing/2014/main" id="{2B3BD0FF-FF17-B746-BF10-A57E4A7A7C02}"/>
              </a:ext>
            </a:extLst>
          </p:cNvPr>
          <p:cNvGrpSpPr>
            <a:grpSpLocks/>
          </p:cNvGrpSpPr>
          <p:nvPr/>
        </p:nvGrpSpPr>
        <p:grpSpPr bwMode="auto">
          <a:xfrm>
            <a:off x="457200" y="446088"/>
            <a:ext cx="8229600" cy="5719762"/>
            <a:chOff x="288" y="281"/>
            <a:chExt cx="5184" cy="3603"/>
          </a:xfrm>
        </p:grpSpPr>
        <p:sp>
          <p:nvSpPr>
            <p:cNvPr id="26627" name="Rectangle 3">
              <a:extLst>
                <a:ext uri="{FF2B5EF4-FFF2-40B4-BE49-F238E27FC236}">
                  <a16:creationId xmlns:a16="http://schemas.microsoft.com/office/drawing/2014/main" id="{5950C409-FF7B-EE43-99DB-734E35134975}"/>
                </a:ext>
              </a:extLst>
            </p:cNvPr>
            <p:cNvSpPr>
              <a:spLocks noChangeArrowheads="1"/>
            </p:cNvSpPr>
            <p:nvPr/>
          </p:nvSpPr>
          <p:spPr bwMode="auto">
            <a:xfrm>
              <a:off x="288"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Definitions</a:t>
              </a:r>
              <a:endParaRPr lang="en-US" altLang="en-US" sz="2800" baseline="0" dirty="0">
                <a:solidFill>
                  <a:schemeClr val="tx2"/>
                </a:solidFill>
              </a:endParaRPr>
            </a:p>
          </p:txBody>
        </p:sp>
        <p:sp>
          <p:nvSpPr>
            <p:cNvPr id="26628" name="Text Box 4">
              <a:extLst>
                <a:ext uri="{FF2B5EF4-FFF2-40B4-BE49-F238E27FC236}">
                  <a16:creationId xmlns:a16="http://schemas.microsoft.com/office/drawing/2014/main" id="{8E018F82-E246-8249-9F8A-4659A7F87BEA}"/>
                </a:ext>
              </a:extLst>
            </p:cNvPr>
            <p:cNvSpPr txBox="1">
              <a:spLocks noChangeArrowheads="1"/>
            </p:cNvSpPr>
            <p:nvPr/>
          </p:nvSpPr>
          <p:spPr bwMode="auto">
            <a:xfrm>
              <a:off x="515" y="970"/>
              <a:ext cx="4471" cy="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Nephrology is the study of the structure, function, and pathology of the kidneys.</a:t>
              </a:r>
            </a:p>
            <a:p>
              <a:pPr eaLnBrk="1" hangingPunct="1">
                <a:lnSpc>
                  <a:spcPct val="85000"/>
                </a:lnSpc>
                <a:spcBef>
                  <a:spcPct val="0"/>
                </a:spcBef>
                <a:spcAft>
                  <a:spcPct val="30000"/>
                </a:spcAft>
                <a:buSzPct val="80000"/>
              </a:pPr>
              <a:r>
                <a:rPr lang="en-US" altLang="en-US" sz="1800" baseline="0" dirty="0"/>
                <a:t>Urology is the branch of medicine for the urinary system and male reproductive system. </a:t>
              </a:r>
            </a:p>
          </p:txBody>
        </p:sp>
        <p:grpSp>
          <p:nvGrpSpPr>
            <p:cNvPr id="26629" name="Group 36">
              <a:extLst>
                <a:ext uri="{FF2B5EF4-FFF2-40B4-BE49-F238E27FC236}">
                  <a16:creationId xmlns:a16="http://schemas.microsoft.com/office/drawing/2014/main" id="{C9661025-A707-5B4A-A4BC-F1E586CF53A6}"/>
                </a:ext>
              </a:extLst>
            </p:cNvPr>
            <p:cNvGrpSpPr>
              <a:grpSpLocks/>
            </p:cNvGrpSpPr>
            <p:nvPr/>
          </p:nvGrpSpPr>
          <p:grpSpPr bwMode="auto">
            <a:xfrm>
              <a:off x="582" y="3671"/>
              <a:ext cx="1992" cy="213"/>
              <a:chOff x="582" y="3671"/>
              <a:chExt cx="1992" cy="213"/>
            </a:xfrm>
          </p:grpSpPr>
          <p:grpSp>
            <p:nvGrpSpPr>
              <p:cNvPr id="26630" name="Group 37">
                <a:extLst>
                  <a:ext uri="{FF2B5EF4-FFF2-40B4-BE49-F238E27FC236}">
                    <a16:creationId xmlns:a16="http://schemas.microsoft.com/office/drawing/2014/main" id="{0C887DB8-22D2-7849-92EA-2687C7462B11}"/>
                  </a:ext>
                </a:extLst>
              </p:cNvPr>
              <p:cNvGrpSpPr>
                <a:grpSpLocks/>
              </p:cNvGrpSpPr>
              <p:nvPr/>
            </p:nvGrpSpPr>
            <p:grpSpPr bwMode="auto">
              <a:xfrm>
                <a:off x="582" y="3671"/>
                <a:ext cx="616" cy="213"/>
                <a:chOff x="582" y="3671"/>
                <a:chExt cx="616" cy="213"/>
              </a:xfrm>
            </p:grpSpPr>
            <p:sp>
              <p:nvSpPr>
                <p:cNvPr id="26637" name="Rectangle 38">
                  <a:extLst>
                    <a:ext uri="{FF2B5EF4-FFF2-40B4-BE49-F238E27FC236}">
                      <a16:creationId xmlns:a16="http://schemas.microsoft.com/office/drawing/2014/main" id="{A08CE485-2E7B-CA47-863E-9258280ECC8D}"/>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6638" name="Text Box 39">
                  <a:extLst>
                    <a:ext uri="{FF2B5EF4-FFF2-40B4-BE49-F238E27FC236}">
                      <a16:creationId xmlns:a16="http://schemas.microsoft.com/office/drawing/2014/main" id="{0DFD7523-FC36-CD40-8F20-B50C30D89DD7}"/>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979</a:t>
                  </a:r>
                  <a:endParaRPr lang="en-US" altLang="en-US" sz="1800" baseline="0" dirty="0"/>
                </a:p>
              </p:txBody>
            </p:sp>
          </p:grpSp>
          <p:grpSp>
            <p:nvGrpSpPr>
              <p:cNvPr id="26631" name="Group 40">
                <a:extLst>
                  <a:ext uri="{FF2B5EF4-FFF2-40B4-BE49-F238E27FC236}">
                    <a16:creationId xmlns:a16="http://schemas.microsoft.com/office/drawing/2014/main" id="{9A14A50C-5C97-BD44-B9B7-9308DB02F5AF}"/>
                  </a:ext>
                </a:extLst>
              </p:cNvPr>
              <p:cNvGrpSpPr>
                <a:grpSpLocks/>
              </p:cNvGrpSpPr>
              <p:nvPr/>
            </p:nvGrpSpPr>
            <p:grpSpPr bwMode="auto">
              <a:xfrm>
                <a:off x="1265" y="3671"/>
                <a:ext cx="629" cy="213"/>
                <a:chOff x="1265" y="3671"/>
                <a:chExt cx="629" cy="213"/>
              </a:xfrm>
            </p:grpSpPr>
            <p:sp>
              <p:nvSpPr>
                <p:cNvPr id="26635" name="Rectangle 41">
                  <a:extLst>
                    <a:ext uri="{FF2B5EF4-FFF2-40B4-BE49-F238E27FC236}">
                      <a16:creationId xmlns:a16="http://schemas.microsoft.com/office/drawing/2014/main" id="{5788E6F1-AC32-5E4B-B07C-FF8A4B3B537C}"/>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6636" name="Text Box 42">
                  <a:extLst>
                    <a:ext uri="{FF2B5EF4-FFF2-40B4-BE49-F238E27FC236}">
                      <a16:creationId xmlns:a16="http://schemas.microsoft.com/office/drawing/2014/main" id="{1FCC44F7-AA6F-0440-8DEF-8B7B4A6D2E39}"/>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1065</a:t>
                  </a:r>
                  <a:endParaRPr lang="en-US" altLang="en-US" sz="1800" baseline="0" dirty="0"/>
                </a:p>
              </p:txBody>
            </p:sp>
          </p:grpSp>
          <p:grpSp>
            <p:nvGrpSpPr>
              <p:cNvPr id="26632" name="Group 43">
                <a:extLst>
                  <a:ext uri="{FF2B5EF4-FFF2-40B4-BE49-F238E27FC236}">
                    <a16:creationId xmlns:a16="http://schemas.microsoft.com/office/drawing/2014/main" id="{CBEE5998-13EA-6347-9391-A70D5EF7BEAB}"/>
                  </a:ext>
                </a:extLst>
              </p:cNvPr>
              <p:cNvGrpSpPr>
                <a:grpSpLocks/>
              </p:cNvGrpSpPr>
              <p:nvPr/>
            </p:nvGrpSpPr>
            <p:grpSpPr bwMode="auto">
              <a:xfrm>
                <a:off x="1955" y="3671"/>
                <a:ext cx="619" cy="213"/>
                <a:chOff x="1955" y="3671"/>
                <a:chExt cx="619" cy="213"/>
              </a:xfrm>
            </p:grpSpPr>
            <p:sp>
              <p:nvSpPr>
                <p:cNvPr id="26633" name="Rectangle 44">
                  <a:extLst>
                    <a:ext uri="{FF2B5EF4-FFF2-40B4-BE49-F238E27FC236}">
                      <a16:creationId xmlns:a16="http://schemas.microsoft.com/office/drawing/2014/main" id="{5C030B13-8062-924E-8A91-6E18FD54DBE8}"/>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6634" name="Text Box 45">
                  <a:extLst>
                    <a:ext uri="{FF2B5EF4-FFF2-40B4-BE49-F238E27FC236}">
                      <a16:creationId xmlns:a16="http://schemas.microsoft.com/office/drawing/2014/main" id="{7C25011E-7A19-9A4A-986B-74A62DB4745C}"/>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1018</a:t>
                  </a:r>
                  <a:endParaRPr lang="en-US" altLang="en-US" sz="1800" baseline="0" dirty="0"/>
                </a:p>
              </p:txBody>
            </p:sp>
          </p:grpSp>
        </p:grpSp>
      </p:gr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Number Placeholder 5">
            <a:extLst>
              <a:ext uri="{FF2B5EF4-FFF2-40B4-BE49-F238E27FC236}">
                <a16:creationId xmlns:a16="http://schemas.microsoft.com/office/drawing/2014/main" id="{61FB10B5-9355-3744-8BAB-A4A1DA224F8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ADB4413-1A7D-F948-82DF-6AFD2EAC8E17}" type="slidenum">
              <a:rPr lang="en-US" altLang="en-US" sz="1400"/>
              <a:pPr>
                <a:spcBef>
                  <a:spcPct val="0"/>
                </a:spcBef>
                <a:buFontTx/>
                <a:buNone/>
              </a:pPr>
              <a:t>70</a:t>
            </a:fld>
            <a:endParaRPr lang="en-US" altLang="en-US" sz="1400" dirty="0"/>
          </a:p>
        </p:txBody>
      </p:sp>
      <p:grpSp>
        <p:nvGrpSpPr>
          <p:cNvPr id="153602" name="Group 50">
            <a:extLst>
              <a:ext uri="{FF2B5EF4-FFF2-40B4-BE49-F238E27FC236}">
                <a16:creationId xmlns:a16="http://schemas.microsoft.com/office/drawing/2014/main" id="{0D892995-EFF2-E148-9412-3C4B57E9EA97}"/>
              </a:ext>
            </a:extLst>
          </p:cNvPr>
          <p:cNvGrpSpPr>
            <a:grpSpLocks/>
          </p:cNvGrpSpPr>
          <p:nvPr/>
        </p:nvGrpSpPr>
        <p:grpSpPr bwMode="auto">
          <a:xfrm>
            <a:off x="458788" y="446088"/>
            <a:ext cx="8229600" cy="5719762"/>
            <a:chOff x="289" y="281"/>
            <a:chExt cx="5184" cy="3603"/>
          </a:xfrm>
        </p:grpSpPr>
        <p:sp>
          <p:nvSpPr>
            <p:cNvPr id="153603" name="Rectangle 2">
              <a:extLst>
                <a:ext uri="{FF2B5EF4-FFF2-40B4-BE49-F238E27FC236}">
                  <a16:creationId xmlns:a16="http://schemas.microsoft.com/office/drawing/2014/main" id="{35033D71-E724-2649-97DA-660F62E3CAB6}"/>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Obligatory Water Reabsorption</a:t>
              </a:r>
            </a:p>
          </p:txBody>
        </p:sp>
        <p:sp>
          <p:nvSpPr>
            <p:cNvPr id="153604" name="Text Box 3">
              <a:extLst>
                <a:ext uri="{FF2B5EF4-FFF2-40B4-BE49-F238E27FC236}">
                  <a16:creationId xmlns:a16="http://schemas.microsoft.com/office/drawing/2014/main" id="{E29BE5CC-704C-E84C-B3FF-6C316B73935A}"/>
                </a:ext>
              </a:extLst>
            </p:cNvPr>
            <p:cNvSpPr txBox="1">
              <a:spLocks noChangeArrowheads="1"/>
            </p:cNvSpPr>
            <p:nvPr/>
          </p:nvSpPr>
          <p:spPr bwMode="auto">
            <a:xfrm>
              <a:off x="515" y="970"/>
              <a:ext cx="4903" cy="1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The reabsorption of water from the renal tubules is mostly via osmosis.</a:t>
              </a:r>
            </a:p>
            <a:p>
              <a:pPr eaLnBrk="1" hangingPunct="1">
                <a:lnSpc>
                  <a:spcPct val="85000"/>
                </a:lnSpc>
                <a:spcBef>
                  <a:spcPct val="0"/>
                </a:spcBef>
                <a:spcAft>
                  <a:spcPts val="900"/>
                </a:spcAft>
                <a:buSzPct val="80000"/>
              </a:pPr>
              <a:r>
                <a:rPr lang="en-US" altLang="en-US" sz="1800" baseline="0" dirty="0">
                  <a:solidFill>
                    <a:srgbClr val="000000"/>
                  </a:solidFill>
                </a:rPr>
                <a:t>About 90 percent of the reabsorption of filtered water occurs along with the reabsorption of solutes including Na</a:t>
              </a:r>
              <a:r>
                <a:rPr lang="en-US" altLang="en-US" sz="1800" baseline="20000" dirty="0">
                  <a:solidFill>
                    <a:srgbClr val="000000"/>
                  </a:solidFill>
                </a:rPr>
                <a:t>+</a:t>
              </a:r>
              <a:r>
                <a:rPr lang="en-US" altLang="en-US" sz="1800" baseline="0" dirty="0">
                  <a:solidFill>
                    <a:srgbClr val="000000"/>
                  </a:solidFill>
                </a:rPr>
                <a:t>, Cl</a:t>
              </a:r>
              <a:r>
                <a:rPr lang="en-US" altLang="en-US" sz="1800" baseline="20000" dirty="0">
                  <a:solidFill>
                    <a:srgbClr val="000000"/>
                  </a:solidFill>
                </a:rPr>
                <a:t>-</a:t>
              </a:r>
              <a:r>
                <a:rPr lang="en-US" altLang="en-US" sz="1800" baseline="0" dirty="0">
                  <a:solidFill>
                    <a:srgbClr val="000000"/>
                  </a:solidFill>
                </a:rPr>
                <a:t>, and glucose (C</a:t>
              </a:r>
              <a:r>
                <a:rPr lang="en-US" altLang="en-US" sz="1800" baseline="-17000" dirty="0">
                  <a:solidFill>
                    <a:srgbClr val="000000"/>
                  </a:solidFill>
                </a:rPr>
                <a:t>6</a:t>
              </a:r>
              <a:r>
                <a:rPr lang="en-US" altLang="en-US" sz="1800" baseline="0" dirty="0">
                  <a:solidFill>
                    <a:srgbClr val="000000"/>
                  </a:solidFill>
                </a:rPr>
                <a:t>H</a:t>
              </a:r>
              <a:r>
                <a:rPr lang="en-US" altLang="en-US" sz="1800" baseline="-17000" dirty="0">
                  <a:solidFill>
                    <a:srgbClr val="000000"/>
                  </a:solidFill>
                </a:rPr>
                <a:t>12</a:t>
              </a:r>
              <a:r>
                <a:rPr lang="en-US" altLang="en-US" sz="1800" baseline="0" dirty="0">
                  <a:solidFill>
                    <a:srgbClr val="000000"/>
                  </a:solidFill>
                </a:rPr>
                <a:t>O</a:t>
              </a:r>
              <a:r>
                <a:rPr lang="en-US" altLang="en-US" sz="1800" baseline="-17000" dirty="0">
                  <a:solidFill>
                    <a:srgbClr val="000000"/>
                  </a:solidFill>
                </a:rPr>
                <a:t>6</a:t>
              </a:r>
              <a:r>
                <a:rPr lang="en-US" altLang="en-US" sz="1800" baseline="0" dirty="0">
                  <a:solidFill>
                    <a:srgbClr val="000000"/>
                  </a:solidFill>
                </a:rPr>
                <a:t>).</a:t>
              </a:r>
            </a:p>
            <a:p>
              <a:pPr eaLnBrk="1" hangingPunct="1">
                <a:lnSpc>
                  <a:spcPct val="85000"/>
                </a:lnSpc>
                <a:spcBef>
                  <a:spcPct val="0"/>
                </a:spcBef>
                <a:spcAft>
                  <a:spcPts val="900"/>
                </a:spcAft>
                <a:buSzPct val="80000"/>
              </a:pPr>
              <a:r>
                <a:rPr lang="en-US" altLang="en-US" sz="1800" baseline="0" dirty="0"/>
                <a:t>Water reabsorbed in this manner in called obligatory water reabsorption because the water is “obligated” through osmosis to follow solutes when they are reabsorbed.</a:t>
              </a:r>
            </a:p>
            <a:p>
              <a:pPr eaLnBrk="1" hangingPunct="1">
                <a:lnSpc>
                  <a:spcPct val="85000"/>
                </a:lnSpc>
                <a:spcBef>
                  <a:spcPct val="0"/>
                </a:spcBef>
                <a:spcAft>
                  <a:spcPct val="50000"/>
                </a:spcAft>
                <a:buSzPct val="80000"/>
              </a:pPr>
              <a:r>
                <a:rPr lang="en-US" altLang="en-US" sz="1800" baseline="0" dirty="0"/>
                <a:t>Obligatory water reabsorption occurs in the proximal convoluted tubule and the loop of Henle since these segments are especially permeable to H</a:t>
              </a:r>
              <a:r>
                <a:rPr lang="en-US" altLang="en-US" sz="1800" baseline="-17000" dirty="0">
                  <a:solidFill>
                    <a:srgbClr val="000000"/>
                  </a:solidFill>
                </a:rPr>
                <a:t>2</a:t>
              </a:r>
              <a:r>
                <a:rPr lang="en-US" altLang="en-US" sz="1800" baseline="0" dirty="0"/>
                <a:t>O molecules.</a:t>
              </a:r>
            </a:p>
          </p:txBody>
        </p:sp>
        <p:grpSp>
          <p:nvGrpSpPr>
            <p:cNvPr id="153605" name="Group 40">
              <a:extLst>
                <a:ext uri="{FF2B5EF4-FFF2-40B4-BE49-F238E27FC236}">
                  <a16:creationId xmlns:a16="http://schemas.microsoft.com/office/drawing/2014/main" id="{FFD00032-7467-934D-B4AA-F89E9C41D5BD}"/>
                </a:ext>
              </a:extLst>
            </p:cNvPr>
            <p:cNvGrpSpPr>
              <a:grpSpLocks/>
            </p:cNvGrpSpPr>
            <p:nvPr/>
          </p:nvGrpSpPr>
          <p:grpSpPr bwMode="auto">
            <a:xfrm>
              <a:off x="582" y="3671"/>
              <a:ext cx="1992" cy="213"/>
              <a:chOff x="582" y="3671"/>
              <a:chExt cx="1992" cy="213"/>
            </a:xfrm>
          </p:grpSpPr>
          <p:grpSp>
            <p:nvGrpSpPr>
              <p:cNvPr id="153606" name="Group 41">
                <a:extLst>
                  <a:ext uri="{FF2B5EF4-FFF2-40B4-BE49-F238E27FC236}">
                    <a16:creationId xmlns:a16="http://schemas.microsoft.com/office/drawing/2014/main" id="{8C66960C-3E65-A943-B8B5-BF970AB49CA6}"/>
                  </a:ext>
                </a:extLst>
              </p:cNvPr>
              <p:cNvGrpSpPr>
                <a:grpSpLocks/>
              </p:cNvGrpSpPr>
              <p:nvPr/>
            </p:nvGrpSpPr>
            <p:grpSpPr bwMode="auto">
              <a:xfrm>
                <a:off x="582" y="3671"/>
                <a:ext cx="616" cy="213"/>
                <a:chOff x="582" y="3671"/>
                <a:chExt cx="616" cy="213"/>
              </a:xfrm>
            </p:grpSpPr>
            <p:sp>
              <p:nvSpPr>
                <p:cNvPr id="153613" name="Rectangle 42">
                  <a:extLst>
                    <a:ext uri="{FF2B5EF4-FFF2-40B4-BE49-F238E27FC236}">
                      <a16:creationId xmlns:a16="http://schemas.microsoft.com/office/drawing/2014/main" id="{7A142378-0062-D343-BBAB-F063675865C1}"/>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53614" name="Text Box 43">
                  <a:extLst>
                    <a:ext uri="{FF2B5EF4-FFF2-40B4-BE49-F238E27FC236}">
                      <a16:creationId xmlns:a16="http://schemas.microsoft.com/office/drawing/2014/main" id="{1D4A80A5-D65D-D44C-B5BC-AC51615F1A84}"/>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998</a:t>
                  </a:r>
                  <a:endParaRPr lang="en-US" altLang="en-US" sz="1800" baseline="0" dirty="0"/>
                </a:p>
              </p:txBody>
            </p:sp>
          </p:grpSp>
          <p:grpSp>
            <p:nvGrpSpPr>
              <p:cNvPr id="153607" name="Group 44">
                <a:extLst>
                  <a:ext uri="{FF2B5EF4-FFF2-40B4-BE49-F238E27FC236}">
                    <a16:creationId xmlns:a16="http://schemas.microsoft.com/office/drawing/2014/main" id="{5FA8D2CE-3228-3842-8D10-DE6E2CFC0D76}"/>
                  </a:ext>
                </a:extLst>
              </p:cNvPr>
              <p:cNvGrpSpPr>
                <a:grpSpLocks/>
              </p:cNvGrpSpPr>
              <p:nvPr/>
            </p:nvGrpSpPr>
            <p:grpSpPr bwMode="auto">
              <a:xfrm>
                <a:off x="1265" y="3671"/>
                <a:ext cx="629" cy="213"/>
                <a:chOff x="1265" y="3671"/>
                <a:chExt cx="629" cy="213"/>
              </a:xfrm>
            </p:grpSpPr>
            <p:sp>
              <p:nvSpPr>
                <p:cNvPr id="153611" name="Rectangle 45">
                  <a:extLst>
                    <a:ext uri="{FF2B5EF4-FFF2-40B4-BE49-F238E27FC236}">
                      <a16:creationId xmlns:a16="http://schemas.microsoft.com/office/drawing/2014/main" id="{E658C0F4-53F1-7B42-8067-4689797E4BAF}"/>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53612" name="Text Box 46">
                  <a:extLst>
                    <a:ext uri="{FF2B5EF4-FFF2-40B4-BE49-F238E27FC236}">
                      <a16:creationId xmlns:a16="http://schemas.microsoft.com/office/drawing/2014/main" id="{4D0A505C-299E-2B44-A245-952684D7A42B}"/>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1083</a:t>
                  </a:r>
                  <a:endParaRPr lang="en-US" altLang="en-US" sz="1800" baseline="0" dirty="0"/>
                </a:p>
              </p:txBody>
            </p:sp>
          </p:grpSp>
          <p:grpSp>
            <p:nvGrpSpPr>
              <p:cNvPr id="153608" name="Group 47">
                <a:extLst>
                  <a:ext uri="{FF2B5EF4-FFF2-40B4-BE49-F238E27FC236}">
                    <a16:creationId xmlns:a16="http://schemas.microsoft.com/office/drawing/2014/main" id="{E410709A-8F11-B241-9F5B-4519ECC3C1AC}"/>
                  </a:ext>
                </a:extLst>
              </p:cNvPr>
              <p:cNvGrpSpPr>
                <a:grpSpLocks/>
              </p:cNvGrpSpPr>
              <p:nvPr/>
            </p:nvGrpSpPr>
            <p:grpSpPr bwMode="auto">
              <a:xfrm>
                <a:off x="1955" y="3671"/>
                <a:ext cx="619" cy="213"/>
                <a:chOff x="1955" y="3671"/>
                <a:chExt cx="619" cy="213"/>
              </a:xfrm>
            </p:grpSpPr>
            <p:sp>
              <p:nvSpPr>
                <p:cNvPr id="153609" name="Rectangle 48">
                  <a:extLst>
                    <a:ext uri="{FF2B5EF4-FFF2-40B4-BE49-F238E27FC236}">
                      <a16:creationId xmlns:a16="http://schemas.microsoft.com/office/drawing/2014/main" id="{C8EC0C87-55A1-984F-857D-825C9A43186F}"/>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53610" name="Text Box 49">
                  <a:extLst>
                    <a:ext uri="{FF2B5EF4-FFF2-40B4-BE49-F238E27FC236}">
                      <a16:creationId xmlns:a16="http://schemas.microsoft.com/office/drawing/2014/main" id="{EEF56D11-FE2C-D644-B99D-212C77A0D30E}"/>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1036</a:t>
                  </a:r>
                  <a:endParaRPr lang="en-US" altLang="en-US" sz="1800" baseline="0" dirty="0"/>
                </a:p>
              </p:txBody>
            </p:sp>
          </p:grpSp>
        </p:grpSp>
      </p:gr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Number Placeholder 5">
            <a:extLst>
              <a:ext uri="{FF2B5EF4-FFF2-40B4-BE49-F238E27FC236}">
                <a16:creationId xmlns:a16="http://schemas.microsoft.com/office/drawing/2014/main" id="{2A7F9252-62D9-F64F-8B87-065310315D9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B6FA01-3B05-D74A-B44D-517CD093149C}" type="slidenum">
              <a:rPr lang="en-US" altLang="en-US" sz="1400"/>
              <a:pPr>
                <a:spcBef>
                  <a:spcPct val="0"/>
                </a:spcBef>
                <a:buFontTx/>
                <a:buNone/>
              </a:pPr>
              <a:t>71</a:t>
            </a:fld>
            <a:endParaRPr lang="en-US" altLang="en-US" sz="1400" dirty="0"/>
          </a:p>
        </p:txBody>
      </p:sp>
      <p:grpSp>
        <p:nvGrpSpPr>
          <p:cNvPr id="155650" name="Group 66">
            <a:extLst>
              <a:ext uri="{FF2B5EF4-FFF2-40B4-BE49-F238E27FC236}">
                <a16:creationId xmlns:a16="http://schemas.microsoft.com/office/drawing/2014/main" id="{C107A181-A19B-0747-8235-97B2FD585519}"/>
              </a:ext>
            </a:extLst>
          </p:cNvPr>
          <p:cNvGrpSpPr>
            <a:grpSpLocks/>
          </p:cNvGrpSpPr>
          <p:nvPr/>
        </p:nvGrpSpPr>
        <p:grpSpPr bwMode="auto">
          <a:xfrm>
            <a:off x="458788" y="446088"/>
            <a:ext cx="8229600" cy="5719762"/>
            <a:chOff x="289" y="281"/>
            <a:chExt cx="5184" cy="3603"/>
          </a:xfrm>
        </p:grpSpPr>
        <p:sp>
          <p:nvSpPr>
            <p:cNvPr id="155651" name="Rectangle 2">
              <a:extLst>
                <a:ext uri="{FF2B5EF4-FFF2-40B4-BE49-F238E27FC236}">
                  <a16:creationId xmlns:a16="http://schemas.microsoft.com/office/drawing/2014/main" id="{16A5251E-BA7D-F342-8B5E-108D63F6DF6B}"/>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Facultative Water Reabsorption</a:t>
              </a:r>
            </a:p>
          </p:txBody>
        </p:sp>
        <p:sp>
          <p:nvSpPr>
            <p:cNvPr id="155652" name="Text Box 3">
              <a:extLst>
                <a:ext uri="{FF2B5EF4-FFF2-40B4-BE49-F238E27FC236}">
                  <a16:creationId xmlns:a16="http://schemas.microsoft.com/office/drawing/2014/main" id="{7836E41A-DDF2-2246-9022-A9B4D04EFF78}"/>
                </a:ext>
              </a:extLst>
            </p:cNvPr>
            <p:cNvSpPr txBox="1">
              <a:spLocks noChangeArrowheads="1"/>
            </p:cNvSpPr>
            <p:nvPr/>
          </p:nvSpPr>
          <p:spPr bwMode="auto">
            <a:xfrm>
              <a:off x="515" y="970"/>
              <a:ext cx="4722" cy="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The reabsorption of the remaining ten percent of the water, about ten to 20 liters per day, is through facultative water reabsorption.</a:t>
              </a:r>
            </a:p>
            <a:p>
              <a:pPr eaLnBrk="1" hangingPunct="1">
                <a:lnSpc>
                  <a:spcPct val="85000"/>
                </a:lnSpc>
                <a:spcBef>
                  <a:spcPct val="0"/>
                </a:spcBef>
                <a:spcAft>
                  <a:spcPts val="900"/>
                </a:spcAft>
                <a:buSzPct val="80000"/>
              </a:pPr>
              <a:r>
                <a:rPr lang="en-US" altLang="en-US" sz="1800" baseline="0" dirty="0"/>
                <a:t>This process is regulated by antidiuretic hormone (ADH) secreted by the posterior pituitary as covered in the lecture module on hormones.</a:t>
              </a:r>
            </a:p>
            <a:p>
              <a:pPr eaLnBrk="1" hangingPunct="1">
                <a:lnSpc>
                  <a:spcPct val="85000"/>
                </a:lnSpc>
                <a:spcBef>
                  <a:spcPct val="0"/>
                </a:spcBef>
                <a:spcAft>
                  <a:spcPct val="50000"/>
                </a:spcAft>
                <a:buSzPct val="80000"/>
              </a:pPr>
              <a:r>
                <a:rPr lang="en-US" altLang="en-US" sz="1800" baseline="0" dirty="0"/>
                <a:t>Facultative reabsorption occurs in the distal convoluted tubules and collecting ducts.</a:t>
              </a:r>
            </a:p>
          </p:txBody>
        </p:sp>
        <p:grpSp>
          <p:nvGrpSpPr>
            <p:cNvPr id="155653" name="Group 56">
              <a:extLst>
                <a:ext uri="{FF2B5EF4-FFF2-40B4-BE49-F238E27FC236}">
                  <a16:creationId xmlns:a16="http://schemas.microsoft.com/office/drawing/2014/main" id="{F5D77505-561E-7E4D-A1DE-E58F30D0E6EE}"/>
                </a:ext>
              </a:extLst>
            </p:cNvPr>
            <p:cNvGrpSpPr>
              <a:grpSpLocks/>
            </p:cNvGrpSpPr>
            <p:nvPr/>
          </p:nvGrpSpPr>
          <p:grpSpPr bwMode="auto">
            <a:xfrm>
              <a:off x="582" y="3671"/>
              <a:ext cx="1992" cy="213"/>
              <a:chOff x="582" y="3671"/>
              <a:chExt cx="1992" cy="213"/>
            </a:xfrm>
          </p:grpSpPr>
          <p:grpSp>
            <p:nvGrpSpPr>
              <p:cNvPr id="155654" name="Group 57">
                <a:extLst>
                  <a:ext uri="{FF2B5EF4-FFF2-40B4-BE49-F238E27FC236}">
                    <a16:creationId xmlns:a16="http://schemas.microsoft.com/office/drawing/2014/main" id="{45D5A84E-29B3-D74C-8F90-59A10037A9AD}"/>
                  </a:ext>
                </a:extLst>
              </p:cNvPr>
              <p:cNvGrpSpPr>
                <a:grpSpLocks/>
              </p:cNvGrpSpPr>
              <p:nvPr/>
            </p:nvGrpSpPr>
            <p:grpSpPr bwMode="auto">
              <a:xfrm>
                <a:off x="582" y="3671"/>
                <a:ext cx="616" cy="213"/>
                <a:chOff x="582" y="3671"/>
                <a:chExt cx="616" cy="213"/>
              </a:xfrm>
            </p:grpSpPr>
            <p:sp>
              <p:nvSpPr>
                <p:cNvPr id="155661" name="Rectangle 58">
                  <a:extLst>
                    <a:ext uri="{FF2B5EF4-FFF2-40B4-BE49-F238E27FC236}">
                      <a16:creationId xmlns:a16="http://schemas.microsoft.com/office/drawing/2014/main" id="{351A8C29-8F06-4340-8032-A73A2A437BA9}"/>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55662" name="Text Box 59">
                  <a:extLst>
                    <a:ext uri="{FF2B5EF4-FFF2-40B4-BE49-F238E27FC236}">
                      <a16:creationId xmlns:a16="http://schemas.microsoft.com/office/drawing/2014/main" id="{28F21644-7164-B841-A9A3-F62E079CDA43}"/>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998</a:t>
                  </a:r>
                  <a:endParaRPr lang="en-US" altLang="en-US" sz="1800" baseline="0" dirty="0"/>
                </a:p>
              </p:txBody>
            </p:sp>
          </p:grpSp>
          <p:grpSp>
            <p:nvGrpSpPr>
              <p:cNvPr id="155655" name="Group 60">
                <a:extLst>
                  <a:ext uri="{FF2B5EF4-FFF2-40B4-BE49-F238E27FC236}">
                    <a16:creationId xmlns:a16="http://schemas.microsoft.com/office/drawing/2014/main" id="{E0DEAF53-C4C8-0D4D-B151-FD30A35D65DC}"/>
                  </a:ext>
                </a:extLst>
              </p:cNvPr>
              <p:cNvGrpSpPr>
                <a:grpSpLocks/>
              </p:cNvGrpSpPr>
              <p:nvPr/>
            </p:nvGrpSpPr>
            <p:grpSpPr bwMode="auto">
              <a:xfrm>
                <a:off x="1265" y="3671"/>
                <a:ext cx="629" cy="213"/>
                <a:chOff x="1265" y="3671"/>
                <a:chExt cx="629" cy="213"/>
              </a:xfrm>
            </p:grpSpPr>
            <p:sp>
              <p:nvSpPr>
                <p:cNvPr id="155659" name="Rectangle 61">
                  <a:extLst>
                    <a:ext uri="{FF2B5EF4-FFF2-40B4-BE49-F238E27FC236}">
                      <a16:creationId xmlns:a16="http://schemas.microsoft.com/office/drawing/2014/main" id="{63924A64-6A6A-A940-91E9-4B26F1E9AE7E}"/>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55660" name="Text Box 62">
                  <a:extLst>
                    <a:ext uri="{FF2B5EF4-FFF2-40B4-BE49-F238E27FC236}">
                      <a16:creationId xmlns:a16="http://schemas.microsoft.com/office/drawing/2014/main" id="{8E3A20B2-C7B4-BB43-947D-AE23E4C70F11}"/>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1083</a:t>
                  </a:r>
                  <a:endParaRPr lang="en-US" altLang="en-US" sz="1800" baseline="0" dirty="0"/>
                </a:p>
              </p:txBody>
            </p:sp>
          </p:grpSp>
          <p:grpSp>
            <p:nvGrpSpPr>
              <p:cNvPr id="155656" name="Group 63">
                <a:extLst>
                  <a:ext uri="{FF2B5EF4-FFF2-40B4-BE49-F238E27FC236}">
                    <a16:creationId xmlns:a16="http://schemas.microsoft.com/office/drawing/2014/main" id="{D625AEA4-037B-9447-B628-330190BBFCEC}"/>
                  </a:ext>
                </a:extLst>
              </p:cNvPr>
              <p:cNvGrpSpPr>
                <a:grpSpLocks/>
              </p:cNvGrpSpPr>
              <p:nvPr/>
            </p:nvGrpSpPr>
            <p:grpSpPr bwMode="auto">
              <a:xfrm>
                <a:off x="1955" y="3671"/>
                <a:ext cx="619" cy="213"/>
                <a:chOff x="1955" y="3671"/>
                <a:chExt cx="619" cy="213"/>
              </a:xfrm>
            </p:grpSpPr>
            <p:sp>
              <p:nvSpPr>
                <p:cNvPr id="155657" name="Rectangle 64">
                  <a:extLst>
                    <a:ext uri="{FF2B5EF4-FFF2-40B4-BE49-F238E27FC236}">
                      <a16:creationId xmlns:a16="http://schemas.microsoft.com/office/drawing/2014/main" id="{16B4E5D9-DC44-6545-B8CA-53556A847FA0}"/>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55658" name="Text Box 65">
                  <a:extLst>
                    <a:ext uri="{FF2B5EF4-FFF2-40B4-BE49-F238E27FC236}">
                      <a16:creationId xmlns:a16="http://schemas.microsoft.com/office/drawing/2014/main" id="{C3B6A5E0-388B-964F-9A47-AB5E60076723}"/>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1036</a:t>
                  </a:r>
                  <a:endParaRPr lang="en-US" altLang="en-US" sz="1800" baseline="0" dirty="0"/>
                </a:p>
              </p:txBody>
            </p:sp>
          </p:grpSp>
        </p:grpSp>
      </p:gr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Number Placeholder 5">
            <a:extLst>
              <a:ext uri="{FF2B5EF4-FFF2-40B4-BE49-F238E27FC236}">
                <a16:creationId xmlns:a16="http://schemas.microsoft.com/office/drawing/2014/main" id="{11C015F1-3434-DD4D-B3E1-2B71C719AB2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E54B65F-E867-A14F-A2FE-A2A9FB14AB5E}" type="slidenum">
              <a:rPr lang="en-US" altLang="en-US" sz="1400"/>
              <a:pPr>
                <a:spcBef>
                  <a:spcPct val="0"/>
                </a:spcBef>
                <a:buFontTx/>
                <a:buNone/>
              </a:pPr>
              <a:t>72</a:t>
            </a:fld>
            <a:endParaRPr lang="en-US" altLang="en-US" sz="1400" dirty="0"/>
          </a:p>
        </p:txBody>
      </p:sp>
      <p:grpSp>
        <p:nvGrpSpPr>
          <p:cNvPr id="157698" name="Group 43">
            <a:extLst>
              <a:ext uri="{FF2B5EF4-FFF2-40B4-BE49-F238E27FC236}">
                <a16:creationId xmlns:a16="http://schemas.microsoft.com/office/drawing/2014/main" id="{DC3D3C32-0950-DD45-8B49-F78B149D9C06}"/>
              </a:ext>
            </a:extLst>
          </p:cNvPr>
          <p:cNvGrpSpPr>
            <a:grpSpLocks/>
          </p:cNvGrpSpPr>
          <p:nvPr/>
        </p:nvGrpSpPr>
        <p:grpSpPr bwMode="auto">
          <a:xfrm>
            <a:off x="455613" y="446088"/>
            <a:ext cx="8229600" cy="5719762"/>
            <a:chOff x="287" y="281"/>
            <a:chExt cx="5184" cy="3603"/>
          </a:xfrm>
        </p:grpSpPr>
        <p:sp>
          <p:nvSpPr>
            <p:cNvPr id="157699" name="Rectangle 2">
              <a:extLst>
                <a:ext uri="{FF2B5EF4-FFF2-40B4-BE49-F238E27FC236}">
                  <a16:creationId xmlns:a16="http://schemas.microsoft.com/office/drawing/2014/main" id="{BC88C33F-EA34-F340-84F1-304495543359}"/>
                </a:ext>
              </a:extLst>
            </p:cNvPr>
            <p:cNvSpPr>
              <a:spLocks noChangeArrowheads="1"/>
            </p:cNvSpPr>
            <p:nvPr/>
          </p:nvSpPr>
          <p:spPr bwMode="auto">
            <a:xfrm>
              <a:off x="287"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Tubular Secretion</a:t>
              </a:r>
            </a:p>
          </p:txBody>
        </p:sp>
        <p:sp>
          <p:nvSpPr>
            <p:cNvPr id="157700" name="Text Box 3">
              <a:extLst>
                <a:ext uri="{FF2B5EF4-FFF2-40B4-BE49-F238E27FC236}">
                  <a16:creationId xmlns:a16="http://schemas.microsoft.com/office/drawing/2014/main" id="{2FD4C862-195D-E843-AC76-5F3CC65B8864}"/>
                </a:ext>
              </a:extLst>
            </p:cNvPr>
            <p:cNvSpPr txBox="1">
              <a:spLocks noChangeArrowheads="1"/>
            </p:cNvSpPr>
            <p:nvPr/>
          </p:nvSpPr>
          <p:spPr bwMode="auto">
            <a:xfrm>
              <a:off x="515" y="970"/>
              <a:ext cx="4740" cy="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A second major function of nephrons and collecting ducts is tubular secretion.</a:t>
              </a:r>
            </a:p>
            <a:p>
              <a:pPr eaLnBrk="1" hangingPunct="1">
                <a:lnSpc>
                  <a:spcPct val="85000"/>
                </a:lnSpc>
                <a:spcBef>
                  <a:spcPct val="0"/>
                </a:spcBef>
                <a:spcAft>
                  <a:spcPts val="900"/>
                </a:spcAft>
                <a:buSzPct val="80000"/>
              </a:pPr>
              <a:r>
                <a:rPr lang="en-US" altLang="en-US" sz="1800" baseline="0" dirty="0"/>
                <a:t>Tubular secretion involves the transfer of substances from the blood and tubule cells into the fluid of the renal tubules.</a:t>
              </a:r>
            </a:p>
            <a:p>
              <a:pPr eaLnBrk="1" hangingPunct="1">
                <a:lnSpc>
                  <a:spcPct val="85000"/>
                </a:lnSpc>
                <a:spcBef>
                  <a:spcPct val="0"/>
                </a:spcBef>
                <a:spcAft>
                  <a:spcPts val="900"/>
                </a:spcAft>
                <a:buSzPct val="80000"/>
              </a:pPr>
              <a:r>
                <a:rPr lang="en-US" altLang="en-US" sz="1800" baseline="0" dirty="0"/>
                <a:t>Secreted substances include H</a:t>
              </a:r>
              <a:r>
                <a:rPr lang="en-US" altLang="en-US" sz="1800" baseline="20000" dirty="0"/>
                <a:t>+</a:t>
              </a:r>
              <a:r>
                <a:rPr lang="en-US" altLang="en-US" sz="1800" baseline="0" dirty="0"/>
                <a:t>, NH</a:t>
              </a:r>
              <a:r>
                <a:rPr lang="en-US" altLang="en-US" sz="1800" baseline="-17000" dirty="0"/>
                <a:t>4</a:t>
              </a:r>
              <a:r>
                <a:rPr lang="en-US" altLang="en-US" sz="1800" baseline="20000" dirty="0"/>
                <a:t>+</a:t>
              </a:r>
              <a:r>
                <a:rPr lang="en-US" altLang="en-US" sz="1800" baseline="0" dirty="0"/>
                <a:t> (ammonium ions), creatinine, and some drugs including penicillin.</a:t>
              </a:r>
            </a:p>
            <a:p>
              <a:pPr eaLnBrk="1" hangingPunct="1">
                <a:lnSpc>
                  <a:spcPct val="85000"/>
                </a:lnSpc>
                <a:spcBef>
                  <a:spcPct val="0"/>
                </a:spcBef>
                <a:spcAft>
                  <a:spcPct val="50000"/>
                </a:spcAft>
                <a:buSzPct val="80000"/>
              </a:pPr>
              <a:r>
                <a:rPr lang="en-US" altLang="en-US" sz="1800" baseline="0" dirty="0"/>
                <a:t>The secretion of H</a:t>
              </a:r>
              <a:r>
                <a:rPr lang="en-US" altLang="en-US" sz="1800" baseline="20000" dirty="0"/>
                <a:t>+</a:t>
              </a:r>
              <a:r>
                <a:rPr lang="en-US" altLang="en-US" sz="1800" baseline="0" dirty="0"/>
                <a:t> ions helps to control the pH of the blood to main-tain proper acid-base balance.</a:t>
              </a:r>
              <a:endParaRPr lang="en-US" altLang="en-US" sz="1800" baseline="0" dirty="0">
                <a:solidFill>
                  <a:srgbClr val="800000"/>
                </a:solidFill>
              </a:endParaRPr>
            </a:p>
          </p:txBody>
        </p:sp>
        <p:grpSp>
          <p:nvGrpSpPr>
            <p:cNvPr id="157701" name="Group 33">
              <a:extLst>
                <a:ext uri="{FF2B5EF4-FFF2-40B4-BE49-F238E27FC236}">
                  <a16:creationId xmlns:a16="http://schemas.microsoft.com/office/drawing/2014/main" id="{A4987621-0A14-9445-AB33-7E9C22F2E4E6}"/>
                </a:ext>
              </a:extLst>
            </p:cNvPr>
            <p:cNvGrpSpPr>
              <a:grpSpLocks/>
            </p:cNvGrpSpPr>
            <p:nvPr/>
          </p:nvGrpSpPr>
          <p:grpSpPr bwMode="auto">
            <a:xfrm>
              <a:off x="582" y="3671"/>
              <a:ext cx="1992" cy="213"/>
              <a:chOff x="582" y="3671"/>
              <a:chExt cx="1992" cy="213"/>
            </a:xfrm>
          </p:grpSpPr>
          <p:grpSp>
            <p:nvGrpSpPr>
              <p:cNvPr id="157702" name="Group 34">
                <a:extLst>
                  <a:ext uri="{FF2B5EF4-FFF2-40B4-BE49-F238E27FC236}">
                    <a16:creationId xmlns:a16="http://schemas.microsoft.com/office/drawing/2014/main" id="{51D6FF65-8FC9-7F4B-A993-309A10967C5A}"/>
                  </a:ext>
                </a:extLst>
              </p:cNvPr>
              <p:cNvGrpSpPr>
                <a:grpSpLocks/>
              </p:cNvGrpSpPr>
              <p:nvPr/>
            </p:nvGrpSpPr>
            <p:grpSpPr bwMode="auto">
              <a:xfrm>
                <a:off x="582" y="3671"/>
                <a:ext cx="616" cy="213"/>
                <a:chOff x="582" y="3671"/>
                <a:chExt cx="616" cy="213"/>
              </a:xfrm>
            </p:grpSpPr>
            <p:sp>
              <p:nvSpPr>
                <p:cNvPr id="157709" name="Rectangle 35">
                  <a:extLst>
                    <a:ext uri="{FF2B5EF4-FFF2-40B4-BE49-F238E27FC236}">
                      <a16:creationId xmlns:a16="http://schemas.microsoft.com/office/drawing/2014/main" id="{32091887-D4AC-EF40-AF3F-D83B6010E58C}"/>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57710" name="Text Box 36">
                  <a:extLst>
                    <a:ext uri="{FF2B5EF4-FFF2-40B4-BE49-F238E27FC236}">
                      <a16:creationId xmlns:a16="http://schemas.microsoft.com/office/drawing/2014/main" id="{BDB5F858-80DA-6246-88A5-702A471B7C1F}"/>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996</a:t>
                  </a:r>
                  <a:endParaRPr lang="en-US" altLang="en-US" sz="1800" baseline="0" dirty="0"/>
                </a:p>
              </p:txBody>
            </p:sp>
          </p:grpSp>
          <p:grpSp>
            <p:nvGrpSpPr>
              <p:cNvPr id="157703" name="Group 37">
                <a:extLst>
                  <a:ext uri="{FF2B5EF4-FFF2-40B4-BE49-F238E27FC236}">
                    <a16:creationId xmlns:a16="http://schemas.microsoft.com/office/drawing/2014/main" id="{DE281B01-706B-304C-9CE9-733FAA31BE57}"/>
                  </a:ext>
                </a:extLst>
              </p:cNvPr>
              <p:cNvGrpSpPr>
                <a:grpSpLocks/>
              </p:cNvGrpSpPr>
              <p:nvPr/>
            </p:nvGrpSpPr>
            <p:grpSpPr bwMode="auto">
              <a:xfrm>
                <a:off x="1265" y="3671"/>
                <a:ext cx="629" cy="213"/>
                <a:chOff x="1265" y="3671"/>
                <a:chExt cx="629" cy="213"/>
              </a:xfrm>
            </p:grpSpPr>
            <p:sp>
              <p:nvSpPr>
                <p:cNvPr id="157707" name="Rectangle 38">
                  <a:extLst>
                    <a:ext uri="{FF2B5EF4-FFF2-40B4-BE49-F238E27FC236}">
                      <a16:creationId xmlns:a16="http://schemas.microsoft.com/office/drawing/2014/main" id="{6AF8D620-74AF-A143-848A-834630E2F2CC}"/>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57708" name="Text Box 39">
                  <a:extLst>
                    <a:ext uri="{FF2B5EF4-FFF2-40B4-BE49-F238E27FC236}">
                      <a16:creationId xmlns:a16="http://schemas.microsoft.com/office/drawing/2014/main" id="{908F443C-DECD-0A40-B70E-3465040B15EF}"/>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1083</a:t>
                  </a:r>
                  <a:endParaRPr lang="en-US" altLang="en-US" sz="1800" baseline="0" dirty="0"/>
                </a:p>
              </p:txBody>
            </p:sp>
          </p:grpSp>
          <p:grpSp>
            <p:nvGrpSpPr>
              <p:cNvPr id="157704" name="Group 40">
                <a:extLst>
                  <a:ext uri="{FF2B5EF4-FFF2-40B4-BE49-F238E27FC236}">
                    <a16:creationId xmlns:a16="http://schemas.microsoft.com/office/drawing/2014/main" id="{546DEB3F-2DE7-C64B-96E5-74DEE3F2FC38}"/>
                  </a:ext>
                </a:extLst>
              </p:cNvPr>
              <p:cNvGrpSpPr>
                <a:grpSpLocks/>
              </p:cNvGrpSpPr>
              <p:nvPr/>
            </p:nvGrpSpPr>
            <p:grpSpPr bwMode="auto">
              <a:xfrm>
                <a:off x="1955" y="3671"/>
                <a:ext cx="619" cy="213"/>
                <a:chOff x="1955" y="3671"/>
                <a:chExt cx="619" cy="213"/>
              </a:xfrm>
            </p:grpSpPr>
            <p:sp>
              <p:nvSpPr>
                <p:cNvPr id="157705" name="Rectangle 41">
                  <a:extLst>
                    <a:ext uri="{FF2B5EF4-FFF2-40B4-BE49-F238E27FC236}">
                      <a16:creationId xmlns:a16="http://schemas.microsoft.com/office/drawing/2014/main" id="{B12763F8-9E4D-EE42-98FF-0B2A80398BCB}"/>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57706" name="Text Box 42">
                  <a:extLst>
                    <a:ext uri="{FF2B5EF4-FFF2-40B4-BE49-F238E27FC236}">
                      <a16:creationId xmlns:a16="http://schemas.microsoft.com/office/drawing/2014/main" id="{35B957A1-234F-E14C-9339-596748A88209}"/>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1035</a:t>
                  </a:r>
                  <a:endParaRPr lang="en-US" altLang="en-US" sz="1800" baseline="0" dirty="0"/>
                </a:p>
              </p:txBody>
            </p:sp>
          </p:grpSp>
        </p:grpSp>
      </p:gr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Number Placeholder 5">
            <a:extLst>
              <a:ext uri="{FF2B5EF4-FFF2-40B4-BE49-F238E27FC236}">
                <a16:creationId xmlns:a16="http://schemas.microsoft.com/office/drawing/2014/main" id="{D03EFC1C-D611-2545-A828-253E75CA84F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147F65F-EE9B-234F-A8FF-255EA5FD38A5}" type="slidenum">
              <a:rPr lang="en-US" altLang="en-US" sz="1400"/>
              <a:pPr>
                <a:spcBef>
                  <a:spcPct val="0"/>
                </a:spcBef>
                <a:buFontTx/>
                <a:buNone/>
              </a:pPr>
              <a:t>73</a:t>
            </a:fld>
            <a:endParaRPr lang="en-US" altLang="en-US" sz="1400" dirty="0"/>
          </a:p>
        </p:txBody>
      </p:sp>
      <p:grpSp>
        <p:nvGrpSpPr>
          <p:cNvPr id="159746" name="Group 2">
            <a:extLst>
              <a:ext uri="{FF2B5EF4-FFF2-40B4-BE49-F238E27FC236}">
                <a16:creationId xmlns:a16="http://schemas.microsoft.com/office/drawing/2014/main" id="{AD868D43-1329-3D47-92B1-5FA900BC1D6E}"/>
              </a:ext>
            </a:extLst>
          </p:cNvPr>
          <p:cNvGrpSpPr>
            <a:grpSpLocks/>
          </p:cNvGrpSpPr>
          <p:nvPr/>
        </p:nvGrpSpPr>
        <p:grpSpPr bwMode="auto">
          <a:xfrm>
            <a:off x="458788" y="446088"/>
            <a:ext cx="8229600" cy="3744916"/>
            <a:chOff x="289" y="281"/>
            <a:chExt cx="5184" cy="2359"/>
          </a:xfrm>
        </p:grpSpPr>
        <p:sp>
          <p:nvSpPr>
            <p:cNvPr id="159747" name="Rectangle 3">
              <a:extLst>
                <a:ext uri="{FF2B5EF4-FFF2-40B4-BE49-F238E27FC236}">
                  <a16:creationId xmlns:a16="http://schemas.microsoft.com/office/drawing/2014/main" id="{9A599CA2-F477-2542-A93F-B6E4FF8289C2}"/>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Urinalysis</a:t>
              </a:r>
              <a:r>
                <a:rPr lang="en-US" altLang="en-US" sz="2800" baseline="0" dirty="0"/>
                <a:t>—</a:t>
              </a:r>
              <a:r>
                <a:rPr lang="en-US" altLang="en-US" sz="2800" baseline="0" dirty="0">
                  <a:solidFill>
                    <a:srgbClr val="333333"/>
                  </a:solidFill>
                </a:rPr>
                <a:t>Drug Testing</a:t>
              </a:r>
              <a:endParaRPr lang="en-US" altLang="en-US" sz="2200" baseline="0" dirty="0">
                <a:solidFill>
                  <a:srgbClr val="333333"/>
                </a:solidFill>
              </a:endParaRPr>
            </a:p>
          </p:txBody>
        </p:sp>
        <p:grpSp>
          <p:nvGrpSpPr>
            <p:cNvPr id="159748" name="Group 4">
              <a:extLst>
                <a:ext uri="{FF2B5EF4-FFF2-40B4-BE49-F238E27FC236}">
                  <a16:creationId xmlns:a16="http://schemas.microsoft.com/office/drawing/2014/main" id="{2311D726-C66F-4B48-8F2F-F91D6A5841F0}"/>
                </a:ext>
              </a:extLst>
            </p:cNvPr>
            <p:cNvGrpSpPr>
              <a:grpSpLocks/>
            </p:cNvGrpSpPr>
            <p:nvPr/>
          </p:nvGrpSpPr>
          <p:grpSpPr bwMode="auto">
            <a:xfrm>
              <a:off x="1762" y="1010"/>
              <a:ext cx="2325" cy="1630"/>
              <a:chOff x="1762" y="1010"/>
              <a:chExt cx="2325" cy="1630"/>
            </a:xfrm>
          </p:grpSpPr>
          <p:pic>
            <p:nvPicPr>
              <p:cNvPr id="159749" name="Picture 5" descr="BR_DrugTesting">
                <a:extLst>
                  <a:ext uri="{FF2B5EF4-FFF2-40B4-BE49-F238E27FC236}">
                    <a16:creationId xmlns:a16="http://schemas.microsoft.com/office/drawing/2014/main" id="{69840C59-D759-9E45-9739-AFCF7C5EF5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 y="1010"/>
                <a:ext cx="2246" cy="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0" name="Text Box 6">
                <a:extLst>
                  <a:ext uri="{FF2B5EF4-FFF2-40B4-BE49-F238E27FC236}">
                    <a16:creationId xmlns:a16="http://schemas.microsoft.com/office/drawing/2014/main" id="{89EEFCFB-3E09-7B41-B745-5B8BDE78E550}"/>
                  </a:ext>
                </a:extLst>
              </p:cNvPr>
              <p:cNvSpPr txBox="1">
                <a:spLocks noChangeArrowheads="1"/>
              </p:cNvSpPr>
              <p:nvPr/>
            </p:nvSpPr>
            <p:spPr bwMode="auto">
              <a:xfrm>
                <a:off x="2792" y="2475"/>
                <a:ext cx="1295"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baseline="0" dirty="0"/>
                  <a:t>https://www.lowesforpros.com</a:t>
                </a:r>
                <a:endParaRPr lang="en-US" altLang="en-US" sz="1800" baseline="0" dirty="0"/>
              </a:p>
            </p:txBody>
          </p:sp>
        </p:grpSp>
      </p:gr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Number Placeholder 5">
            <a:extLst>
              <a:ext uri="{FF2B5EF4-FFF2-40B4-BE49-F238E27FC236}">
                <a16:creationId xmlns:a16="http://schemas.microsoft.com/office/drawing/2014/main" id="{D28702D4-04F6-884D-BFC0-DFD1952A786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60050BF-AD78-0A48-8FEC-98F3034F03F8}" type="slidenum">
              <a:rPr lang="en-US" altLang="en-US" sz="1400"/>
              <a:pPr>
                <a:spcBef>
                  <a:spcPct val="0"/>
                </a:spcBef>
                <a:buFontTx/>
                <a:buNone/>
              </a:pPr>
              <a:t>74</a:t>
            </a:fld>
            <a:endParaRPr lang="en-US" altLang="en-US" sz="1400" dirty="0"/>
          </a:p>
        </p:txBody>
      </p:sp>
      <p:grpSp>
        <p:nvGrpSpPr>
          <p:cNvPr id="161794" name="Group 16">
            <a:extLst>
              <a:ext uri="{FF2B5EF4-FFF2-40B4-BE49-F238E27FC236}">
                <a16:creationId xmlns:a16="http://schemas.microsoft.com/office/drawing/2014/main" id="{F563CD1D-B2D7-804B-AAA8-3E0627A22E61}"/>
              </a:ext>
            </a:extLst>
          </p:cNvPr>
          <p:cNvGrpSpPr>
            <a:grpSpLocks/>
          </p:cNvGrpSpPr>
          <p:nvPr/>
        </p:nvGrpSpPr>
        <p:grpSpPr bwMode="auto">
          <a:xfrm>
            <a:off x="458788" y="446088"/>
            <a:ext cx="8229600" cy="5719762"/>
            <a:chOff x="289" y="281"/>
            <a:chExt cx="5184" cy="3603"/>
          </a:xfrm>
        </p:grpSpPr>
        <p:sp>
          <p:nvSpPr>
            <p:cNvPr id="161795" name="Rectangle 3">
              <a:extLst>
                <a:ext uri="{FF2B5EF4-FFF2-40B4-BE49-F238E27FC236}">
                  <a16:creationId xmlns:a16="http://schemas.microsoft.com/office/drawing/2014/main" id="{F0F6A12E-3C65-0843-9863-16846DC849AE}"/>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Urinalysis</a:t>
              </a:r>
              <a:r>
                <a:rPr lang="en-US" altLang="en-US" sz="2800" baseline="0" dirty="0"/>
                <a:t>—</a:t>
              </a:r>
              <a:r>
                <a:rPr lang="en-US" altLang="en-US" sz="2800" baseline="0" dirty="0">
                  <a:solidFill>
                    <a:srgbClr val="333333"/>
                  </a:solidFill>
                </a:rPr>
                <a:t>Drug Testing </a:t>
              </a:r>
              <a:r>
                <a:rPr lang="en-US" altLang="en-US" sz="2200" baseline="0" dirty="0">
                  <a:solidFill>
                    <a:srgbClr val="333333"/>
                  </a:solidFill>
                </a:rPr>
                <a:t>(continued)</a:t>
              </a:r>
            </a:p>
          </p:txBody>
        </p:sp>
        <p:sp>
          <p:nvSpPr>
            <p:cNvPr id="161796" name="Text Box 4">
              <a:extLst>
                <a:ext uri="{FF2B5EF4-FFF2-40B4-BE49-F238E27FC236}">
                  <a16:creationId xmlns:a16="http://schemas.microsoft.com/office/drawing/2014/main" id="{8F8DE8BE-42BF-894C-BA89-1CF96D26ABB2}"/>
                </a:ext>
              </a:extLst>
            </p:cNvPr>
            <p:cNvSpPr txBox="1">
              <a:spLocks noChangeArrowheads="1"/>
            </p:cNvSpPr>
            <p:nvPr/>
          </p:nvSpPr>
          <p:spPr bwMode="auto">
            <a:xfrm>
              <a:off x="515" y="970"/>
              <a:ext cx="4528" cy="2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Substances that pass into the urine via tubular secretion can be detected by analysis of the chemical composition of urine sam-ples.</a:t>
              </a:r>
            </a:p>
            <a:p>
              <a:pPr eaLnBrk="1" hangingPunct="1">
                <a:lnSpc>
                  <a:spcPct val="85000"/>
                </a:lnSpc>
                <a:spcBef>
                  <a:spcPct val="0"/>
                </a:spcBef>
                <a:spcAft>
                  <a:spcPts val="900"/>
                </a:spcAft>
                <a:buSzPct val="80000"/>
              </a:pPr>
              <a:r>
                <a:rPr lang="en-US" altLang="en-US" sz="1800" baseline="0" dirty="0"/>
                <a:t>Urinalysis can detect the presence of performance-enhancing substances including:</a:t>
              </a:r>
            </a:p>
            <a:p>
              <a:pPr lvl="1" eaLnBrk="1" hangingPunct="1">
                <a:lnSpc>
                  <a:spcPct val="85000"/>
                </a:lnSpc>
                <a:spcBef>
                  <a:spcPct val="0"/>
                </a:spcBef>
                <a:spcAft>
                  <a:spcPts val="500"/>
                </a:spcAft>
                <a:buSzPct val="80000"/>
                <a:buFontTx/>
                <a:buChar char="-"/>
              </a:pPr>
              <a:r>
                <a:rPr lang="en-US" altLang="en-US" sz="1800" baseline="0" dirty="0"/>
                <a:t>Anabolic steroids</a:t>
              </a:r>
            </a:p>
            <a:p>
              <a:pPr lvl="1" eaLnBrk="1" hangingPunct="1">
                <a:lnSpc>
                  <a:spcPct val="85000"/>
                </a:lnSpc>
                <a:spcBef>
                  <a:spcPct val="0"/>
                </a:spcBef>
                <a:spcAft>
                  <a:spcPts val="500"/>
                </a:spcAft>
                <a:buSzPct val="80000"/>
                <a:buFontTx/>
                <a:buChar char="-"/>
              </a:pPr>
              <a:r>
                <a:rPr lang="en-US" altLang="en-US" sz="1800" baseline="0" dirty="0"/>
                <a:t>Erythropoiten (EPO)</a:t>
              </a:r>
            </a:p>
            <a:p>
              <a:pPr lvl="1" eaLnBrk="1" hangingPunct="1">
                <a:lnSpc>
                  <a:spcPct val="85000"/>
                </a:lnSpc>
                <a:spcBef>
                  <a:spcPct val="0"/>
                </a:spcBef>
                <a:spcAft>
                  <a:spcPts val="500"/>
                </a:spcAft>
                <a:buSzPct val="80000"/>
                <a:buFontTx/>
                <a:buChar char="-"/>
              </a:pPr>
              <a:r>
                <a:rPr lang="en-US" altLang="en-US" sz="1800" baseline="0" dirty="0"/>
                <a:t>Plasma expanders</a:t>
              </a:r>
            </a:p>
            <a:p>
              <a:pPr lvl="1" eaLnBrk="1" hangingPunct="1">
                <a:lnSpc>
                  <a:spcPct val="85000"/>
                </a:lnSpc>
                <a:spcBef>
                  <a:spcPct val="0"/>
                </a:spcBef>
                <a:spcAft>
                  <a:spcPts val="1200"/>
                </a:spcAft>
                <a:buSzPct val="80000"/>
                <a:buFontTx/>
                <a:buChar char="-"/>
              </a:pPr>
              <a:r>
                <a:rPr lang="en-US" altLang="en-US" sz="1800" baseline="0" dirty="0"/>
                <a:t>Human growth hormone (hGH)</a:t>
              </a:r>
            </a:p>
            <a:p>
              <a:pPr eaLnBrk="1" hangingPunct="1">
                <a:lnSpc>
                  <a:spcPct val="85000"/>
                </a:lnSpc>
                <a:spcBef>
                  <a:spcPct val="0"/>
                </a:spcBef>
                <a:spcAft>
                  <a:spcPct val="50000"/>
                </a:spcAft>
                <a:buSzPct val="80000"/>
              </a:pPr>
              <a:r>
                <a:rPr lang="en-US" altLang="en-US" sz="1800" baseline="0" dirty="0"/>
                <a:t>Urinalysis can be used to detect the presence of amphetamines, barbiturates, benzodiazepines, cocaine, marijuana, opiates, and PCP (among other substances).</a:t>
              </a:r>
            </a:p>
          </p:txBody>
        </p:sp>
        <p:grpSp>
          <p:nvGrpSpPr>
            <p:cNvPr id="161797" name="Group 5">
              <a:extLst>
                <a:ext uri="{FF2B5EF4-FFF2-40B4-BE49-F238E27FC236}">
                  <a16:creationId xmlns:a16="http://schemas.microsoft.com/office/drawing/2014/main" id="{FCBA7BB6-182A-4A4B-9E15-9AE7213C0ED6}"/>
                </a:ext>
              </a:extLst>
            </p:cNvPr>
            <p:cNvGrpSpPr>
              <a:grpSpLocks/>
            </p:cNvGrpSpPr>
            <p:nvPr/>
          </p:nvGrpSpPr>
          <p:grpSpPr bwMode="auto">
            <a:xfrm>
              <a:off x="582" y="3671"/>
              <a:ext cx="1992" cy="213"/>
              <a:chOff x="582" y="3671"/>
              <a:chExt cx="1992" cy="213"/>
            </a:xfrm>
          </p:grpSpPr>
          <p:grpSp>
            <p:nvGrpSpPr>
              <p:cNvPr id="161798" name="Group 6">
                <a:extLst>
                  <a:ext uri="{FF2B5EF4-FFF2-40B4-BE49-F238E27FC236}">
                    <a16:creationId xmlns:a16="http://schemas.microsoft.com/office/drawing/2014/main" id="{B1933D7B-AA86-2D48-A427-A771E8242514}"/>
                  </a:ext>
                </a:extLst>
              </p:cNvPr>
              <p:cNvGrpSpPr>
                <a:grpSpLocks/>
              </p:cNvGrpSpPr>
              <p:nvPr/>
            </p:nvGrpSpPr>
            <p:grpSpPr bwMode="auto">
              <a:xfrm>
                <a:off x="582" y="3671"/>
                <a:ext cx="616" cy="213"/>
                <a:chOff x="582" y="3671"/>
                <a:chExt cx="616" cy="213"/>
              </a:xfrm>
            </p:grpSpPr>
            <p:sp>
              <p:nvSpPr>
                <p:cNvPr id="161805" name="Rectangle 7">
                  <a:extLst>
                    <a:ext uri="{FF2B5EF4-FFF2-40B4-BE49-F238E27FC236}">
                      <a16:creationId xmlns:a16="http://schemas.microsoft.com/office/drawing/2014/main" id="{D8689FEE-406C-F34D-A393-01318F4C04D6}"/>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61806" name="Text Box 8">
                  <a:extLst>
                    <a:ext uri="{FF2B5EF4-FFF2-40B4-BE49-F238E27FC236}">
                      <a16:creationId xmlns:a16="http://schemas.microsoft.com/office/drawing/2014/main" id="{F8152235-560B-3D47-A325-ED27B8F03B22}"/>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996</a:t>
                  </a:r>
                  <a:endParaRPr lang="en-US" altLang="en-US" sz="1800" baseline="0" dirty="0"/>
                </a:p>
              </p:txBody>
            </p:sp>
          </p:grpSp>
          <p:grpSp>
            <p:nvGrpSpPr>
              <p:cNvPr id="161799" name="Group 9">
                <a:extLst>
                  <a:ext uri="{FF2B5EF4-FFF2-40B4-BE49-F238E27FC236}">
                    <a16:creationId xmlns:a16="http://schemas.microsoft.com/office/drawing/2014/main" id="{7C85014F-DAD3-764C-8094-A209FE1137F6}"/>
                  </a:ext>
                </a:extLst>
              </p:cNvPr>
              <p:cNvGrpSpPr>
                <a:grpSpLocks/>
              </p:cNvGrpSpPr>
              <p:nvPr/>
            </p:nvGrpSpPr>
            <p:grpSpPr bwMode="auto">
              <a:xfrm>
                <a:off x="1265" y="3671"/>
                <a:ext cx="629" cy="213"/>
                <a:chOff x="1265" y="3671"/>
                <a:chExt cx="629" cy="213"/>
              </a:xfrm>
            </p:grpSpPr>
            <p:sp>
              <p:nvSpPr>
                <p:cNvPr id="161803" name="Rectangle 10">
                  <a:extLst>
                    <a:ext uri="{FF2B5EF4-FFF2-40B4-BE49-F238E27FC236}">
                      <a16:creationId xmlns:a16="http://schemas.microsoft.com/office/drawing/2014/main" id="{1A5A0AB1-B7F2-BC48-B040-1D1F2915EF66}"/>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61804" name="Text Box 11">
                  <a:extLst>
                    <a:ext uri="{FF2B5EF4-FFF2-40B4-BE49-F238E27FC236}">
                      <a16:creationId xmlns:a16="http://schemas.microsoft.com/office/drawing/2014/main" id="{847951A3-0C93-1441-B812-2AC7E02CAF62}"/>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1083</a:t>
                  </a:r>
                  <a:endParaRPr lang="en-US" altLang="en-US" sz="1800" baseline="0" dirty="0"/>
                </a:p>
              </p:txBody>
            </p:sp>
          </p:grpSp>
          <p:grpSp>
            <p:nvGrpSpPr>
              <p:cNvPr id="161800" name="Group 12">
                <a:extLst>
                  <a:ext uri="{FF2B5EF4-FFF2-40B4-BE49-F238E27FC236}">
                    <a16:creationId xmlns:a16="http://schemas.microsoft.com/office/drawing/2014/main" id="{B44FB768-0E52-C44D-92B3-677DEC9920D6}"/>
                  </a:ext>
                </a:extLst>
              </p:cNvPr>
              <p:cNvGrpSpPr>
                <a:grpSpLocks/>
              </p:cNvGrpSpPr>
              <p:nvPr/>
            </p:nvGrpSpPr>
            <p:grpSpPr bwMode="auto">
              <a:xfrm>
                <a:off x="1955" y="3671"/>
                <a:ext cx="619" cy="213"/>
                <a:chOff x="1955" y="3671"/>
                <a:chExt cx="619" cy="213"/>
              </a:xfrm>
            </p:grpSpPr>
            <p:sp>
              <p:nvSpPr>
                <p:cNvPr id="161801" name="Rectangle 13">
                  <a:extLst>
                    <a:ext uri="{FF2B5EF4-FFF2-40B4-BE49-F238E27FC236}">
                      <a16:creationId xmlns:a16="http://schemas.microsoft.com/office/drawing/2014/main" id="{F1771172-47E4-9845-9E85-D178FA339638}"/>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61802" name="Text Box 14">
                  <a:extLst>
                    <a:ext uri="{FF2B5EF4-FFF2-40B4-BE49-F238E27FC236}">
                      <a16:creationId xmlns:a16="http://schemas.microsoft.com/office/drawing/2014/main" id="{9551AA08-477F-484A-A058-DEEDF85CCBF9}"/>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1035</a:t>
                  </a:r>
                  <a:endParaRPr lang="en-US" altLang="en-US" sz="1800" baseline="0" dirty="0"/>
                </a:p>
              </p:txBody>
            </p:sp>
          </p:grpSp>
        </p:grpSp>
      </p:gr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Number Placeholder 5">
            <a:extLst>
              <a:ext uri="{FF2B5EF4-FFF2-40B4-BE49-F238E27FC236}">
                <a16:creationId xmlns:a16="http://schemas.microsoft.com/office/drawing/2014/main" id="{230F2136-24E4-8C41-B620-09928F1CF7E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F697CDF-5874-0040-BDFE-AB10815A7D70}" type="slidenum">
              <a:rPr lang="en-US" altLang="en-US" sz="1400"/>
              <a:pPr>
                <a:spcBef>
                  <a:spcPct val="0"/>
                </a:spcBef>
                <a:buFontTx/>
                <a:buNone/>
              </a:pPr>
              <a:t>75</a:t>
            </a:fld>
            <a:endParaRPr lang="en-US" altLang="en-US" sz="1400" dirty="0"/>
          </a:p>
        </p:txBody>
      </p:sp>
      <p:grpSp>
        <p:nvGrpSpPr>
          <p:cNvPr id="163842" name="Group 57">
            <a:extLst>
              <a:ext uri="{FF2B5EF4-FFF2-40B4-BE49-F238E27FC236}">
                <a16:creationId xmlns:a16="http://schemas.microsoft.com/office/drawing/2014/main" id="{9BEBB312-20D3-7747-AB8B-55A410A60A33}"/>
              </a:ext>
            </a:extLst>
          </p:cNvPr>
          <p:cNvGrpSpPr>
            <a:grpSpLocks/>
          </p:cNvGrpSpPr>
          <p:nvPr/>
        </p:nvGrpSpPr>
        <p:grpSpPr bwMode="auto">
          <a:xfrm>
            <a:off x="458788" y="446088"/>
            <a:ext cx="8229600" cy="5719762"/>
            <a:chOff x="289" y="281"/>
            <a:chExt cx="5184" cy="3603"/>
          </a:xfrm>
        </p:grpSpPr>
        <p:sp>
          <p:nvSpPr>
            <p:cNvPr id="163843" name="Rectangle 2">
              <a:extLst>
                <a:ext uri="{FF2B5EF4-FFF2-40B4-BE49-F238E27FC236}">
                  <a16:creationId xmlns:a16="http://schemas.microsoft.com/office/drawing/2014/main" id="{3C043426-5DA0-7A46-B544-6F7C4D3C13B2}"/>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Secretion and Reabsorption Details</a:t>
              </a:r>
            </a:p>
          </p:txBody>
        </p:sp>
        <p:sp>
          <p:nvSpPr>
            <p:cNvPr id="163844" name="Text Box 3">
              <a:extLst>
                <a:ext uri="{FF2B5EF4-FFF2-40B4-BE49-F238E27FC236}">
                  <a16:creationId xmlns:a16="http://schemas.microsoft.com/office/drawing/2014/main" id="{B66946CA-E9A9-6E4F-AE82-5216159F0B39}"/>
                </a:ext>
              </a:extLst>
            </p:cNvPr>
            <p:cNvSpPr txBox="1">
              <a:spLocks noChangeArrowheads="1"/>
            </p:cNvSpPr>
            <p:nvPr/>
          </p:nvSpPr>
          <p:spPr bwMode="auto">
            <a:xfrm>
              <a:off x="515" y="970"/>
              <a:ext cx="4896" cy="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The textbook contains much more detail on reabsorption and secretion in the:</a:t>
              </a:r>
            </a:p>
            <a:p>
              <a:pPr lvl="1" eaLnBrk="1" hangingPunct="1">
                <a:lnSpc>
                  <a:spcPct val="85000"/>
                </a:lnSpc>
                <a:spcBef>
                  <a:spcPct val="0"/>
                </a:spcBef>
                <a:spcAft>
                  <a:spcPts val="500"/>
                </a:spcAft>
                <a:buSzPct val="80000"/>
                <a:buFontTx/>
                <a:buChar char="-"/>
              </a:pPr>
              <a:r>
                <a:rPr lang="en-US" altLang="en-US" sz="1800" baseline="0" dirty="0"/>
                <a:t>Proximal convoluted tubule</a:t>
              </a:r>
            </a:p>
            <a:p>
              <a:pPr lvl="1" eaLnBrk="1" hangingPunct="1">
                <a:lnSpc>
                  <a:spcPct val="85000"/>
                </a:lnSpc>
                <a:spcBef>
                  <a:spcPct val="0"/>
                </a:spcBef>
                <a:spcAft>
                  <a:spcPts val="500"/>
                </a:spcAft>
                <a:buSzPct val="80000"/>
                <a:buFontTx/>
                <a:buChar char="-"/>
              </a:pPr>
              <a:r>
                <a:rPr lang="en-US" altLang="en-US" sz="1800" baseline="0" dirty="0"/>
                <a:t>Loop of Henle</a:t>
              </a:r>
            </a:p>
            <a:p>
              <a:pPr lvl="1" eaLnBrk="1" hangingPunct="1">
                <a:lnSpc>
                  <a:spcPct val="85000"/>
                </a:lnSpc>
                <a:spcBef>
                  <a:spcPct val="0"/>
                </a:spcBef>
                <a:spcAft>
                  <a:spcPts val="500"/>
                </a:spcAft>
                <a:buSzPct val="80000"/>
                <a:buFontTx/>
                <a:buChar char="-"/>
              </a:pPr>
              <a:r>
                <a:rPr lang="en-US" altLang="en-US" sz="1800" baseline="0" dirty="0"/>
                <a:t>Early distal convoluted tubule</a:t>
              </a:r>
            </a:p>
            <a:p>
              <a:pPr lvl="1" eaLnBrk="1" hangingPunct="1">
                <a:lnSpc>
                  <a:spcPct val="85000"/>
                </a:lnSpc>
                <a:spcBef>
                  <a:spcPct val="0"/>
                </a:spcBef>
                <a:spcAft>
                  <a:spcPts val="500"/>
                </a:spcAft>
                <a:buSzPct val="80000"/>
                <a:buFontTx/>
                <a:buChar char="-"/>
              </a:pPr>
              <a:r>
                <a:rPr lang="en-US" altLang="en-US" sz="1800" baseline="0" dirty="0"/>
                <a:t>Late distal convoluted tubule</a:t>
              </a:r>
            </a:p>
            <a:p>
              <a:pPr lvl="1" eaLnBrk="1" hangingPunct="1">
                <a:lnSpc>
                  <a:spcPct val="85000"/>
                </a:lnSpc>
                <a:spcBef>
                  <a:spcPct val="0"/>
                </a:spcBef>
                <a:spcAft>
                  <a:spcPct val="50000"/>
                </a:spcAft>
                <a:buSzPct val="80000"/>
                <a:buFontTx/>
                <a:buChar char="-"/>
              </a:pPr>
              <a:r>
                <a:rPr lang="en-US" altLang="en-US" sz="1800" baseline="0" dirty="0"/>
                <a:t>Collecting ducts  </a:t>
              </a:r>
            </a:p>
          </p:txBody>
        </p:sp>
        <p:grpSp>
          <p:nvGrpSpPr>
            <p:cNvPr id="163845" name="Group 46">
              <a:extLst>
                <a:ext uri="{FF2B5EF4-FFF2-40B4-BE49-F238E27FC236}">
                  <a16:creationId xmlns:a16="http://schemas.microsoft.com/office/drawing/2014/main" id="{412FA3A6-4F4F-164D-82E9-4208F2321F3D}"/>
                </a:ext>
              </a:extLst>
            </p:cNvPr>
            <p:cNvGrpSpPr>
              <a:grpSpLocks/>
            </p:cNvGrpSpPr>
            <p:nvPr/>
          </p:nvGrpSpPr>
          <p:grpSpPr bwMode="auto">
            <a:xfrm>
              <a:off x="582" y="3671"/>
              <a:ext cx="1992" cy="213"/>
              <a:chOff x="582" y="3671"/>
              <a:chExt cx="1992" cy="213"/>
            </a:xfrm>
          </p:grpSpPr>
          <p:grpSp>
            <p:nvGrpSpPr>
              <p:cNvPr id="163846" name="Group 47">
                <a:extLst>
                  <a:ext uri="{FF2B5EF4-FFF2-40B4-BE49-F238E27FC236}">
                    <a16:creationId xmlns:a16="http://schemas.microsoft.com/office/drawing/2014/main" id="{F8158006-1749-1648-A432-312008212DF8}"/>
                  </a:ext>
                </a:extLst>
              </p:cNvPr>
              <p:cNvGrpSpPr>
                <a:grpSpLocks/>
              </p:cNvGrpSpPr>
              <p:nvPr/>
            </p:nvGrpSpPr>
            <p:grpSpPr bwMode="auto">
              <a:xfrm>
                <a:off x="582" y="3671"/>
                <a:ext cx="616" cy="213"/>
                <a:chOff x="582" y="3671"/>
                <a:chExt cx="616" cy="213"/>
              </a:xfrm>
            </p:grpSpPr>
            <p:sp>
              <p:nvSpPr>
                <p:cNvPr id="163853" name="Rectangle 48">
                  <a:extLst>
                    <a:ext uri="{FF2B5EF4-FFF2-40B4-BE49-F238E27FC236}">
                      <a16:creationId xmlns:a16="http://schemas.microsoft.com/office/drawing/2014/main" id="{697FDDC9-8787-E24C-B0F2-731AC4929D5D}"/>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63854" name="Text Box 49">
                  <a:extLst>
                    <a:ext uri="{FF2B5EF4-FFF2-40B4-BE49-F238E27FC236}">
                      <a16:creationId xmlns:a16="http://schemas.microsoft.com/office/drawing/2014/main" id="{9A7A4789-EB42-634B-B1AD-AC80070E49B9}"/>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996</a:t>
                  </a:r>
                  <a:endParaRPr lang="en-US" altLang="en-US" sz="1800" baseline="0" dirty="0"/>
                </a:p>
              </p:txBody>
            </p:sp>
          </p:grpSp>
          <p:grpSp>
            <p:nvGrpSpPr>
              <p:cNvPr id="163847" name="Group 50">
                <a:extLst>
                  <a:ext uri="{FF2B5EF4-FFF2-40B4-BE49-F238E27FC236}">
                    <a16:creationId xmlns:a16="http://schemas.microsoft.com/office/drawing/2014/main" id="{82B598F1-3D67-984C-A6B4-41079EEA0DB7}"/>
                  </a:ext>
                </a:extLst>
              </p:cNvPr>
              <p:cNvGrpSpPr>
                <a:grpSpLocks/>
              </p:cNvGrpSpPr>
              <p:nvPr/>
            </p:nvGrpSpPr>
            <p:grpSpPr bwMode="auto">
              <a:xfrm>
                <a:off x="1265" y="3671"/>
                <a:ext cx="629" cy="213"/>
                <a:chOff x="1265" y="3671"/>
                <a:chExt cx="629" cy="213"/>
              </a:xfrm>
            </p:grpSpPr>
            <p:sp>
              <p:nvSpPr>
                <p:cNvPr id="163851" name="Rectangle 51">
                  <a:extLst>
                    <a:ext uri="{FF2B5EF4-FFF2-40B4-BE49-F238E27FC236}">
                      <a16:creationId xmlns:a16="http://schemas.microsoft.com/office/drawing/2014/main" id="{4ADEE23D-EBB0-6B4B-890A-B109EC35B648}"/>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63852" name="Text Box 52">
                  <a:extLst>
                    <a:ext uri="{FF2B5EF4-FFF2-40B4-BE49-F238E27FC236}">
                      <a16:creationId xmlns:a16="http://schemas.microsoft.com/office/drawing/2014/main" id="{2120E697-67A2-C249-8D2A-031E9C0E8E67}"/>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1083</a:t>
                  </a:r>
                  <a:endParaRPr lang="en-US" altLang="en-US" sz="1800" baseline="0" dirty="0"/>
                </a:p>
              </p:txBody>
            </p:sp>
          </p:grpSp>
          <p:grpSp>
            <p:nvGrpSpPr>
              <p:cNvPr id="163848" name="Group 53">
                <a:extLst>
                  <a:ext uri="{FF2B5EF4-FFF2-40B4-BE49-F238E27FC236}">
                    <a16:creationId xmlns:a16="http://schemas.microsoft.com/office/drawing/2014/main" id="{B58C3B0E-2777-2D4C-8436-5FA4800F92D6}"/>
                  </a:ext>
                </a:extLst>
              </p:cNvPr>
              <p:cNvGrpSpPr>
                <a:grpSpLocks/>
              </p:cNvGrpSpPr>
              <p:nvPr/>
            </p:nvGrpSpPr>
            <p:grpSpPr bwMode="auto">
              <a:xfrm>
                <a:off x="1955" y="3671"/>
                <a:ext cx="619" cy="213"/>
                <a:chOff x="1955" y="3671"/>
                <a:chExt cx="619" cy="213"/>
              </a:xfrm>
            </p:grpSpPr>
            <p:sp>
              <p:nvSpPr>
                <p:cNvPr id="163849" name="Rectangle 54">
                  <a:extLst>
                    <a:ext uri="{FF2B5EF4-FFF2-40B4-BE49-F238E27FC236}">
                      <a16:creationId xmlns:a16="http://schemas.microsoft.com/office/drawing/2014/main" id="{4D0A1388-6931-2A47-AE37-8DD223844D2F}"/>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63850" name="Text Box 55">
                  <a:extLst>
                    <a:ext uri="{FF2B5EF4-FFF2-40B4-BE49-F238E27FC236}">
                      <a16:creationId xmlns:a16="http://schemas.microsoft.com/office/drawing/2014/main" id="{0067B4C4-4359-BC43-90FE-C07D76F5E751}"/>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1036</a:t>
                  </a:r>
                  <a:endParaRPr lang="en-US" altLang="en-US" sz="1800" baseline="0" dirty="0"/>
                </a:p>
              </p:txBody>
            </p:sp>
          </p:grpSp>
        </p:grpSp>
      </p:grpSp>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Number Placeholder 5">
            <a:extLst>
              <a:ext uri="{FF2B5EF4-FFF2-40B4-BE49-F238E27FC236}">
                <a16:creationId xmlns:a16="http://schemas.microsoft.com/office/drawing/2014/main" id="{B1D2D830-F528-474A-AA3D-5CA4C00DF12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9D2A8B1-3560-C04A-9E72-4CEB32A0E60F}" type="slidenum">
              <a:rPr lang="en-US" altLang="en-US" sz="1400"/>
              <a:pPr>
                <a:spcBef>
                  <a:spcPct val="0"/>
                </a:spcBef>
                <a:buFontTx/>
                <a:buNone/>
              </a:pPr>
              <a:t>76</a:t>
            </a:fld>
            <a:endParaRPr lang="en-US" altLang="en-US" sz="1400" dirty="0"/>
          </a:p>
        </p:txBody>
      </p:sp>
      <p:grpSp>
        <p:nvGrpSpPr>
          <p:cNvPr id="165890" name="Group 48">
            <a:extLst>
              <a:ext uri="{FF2B5EF4-FFF2-40B4-BE49-F238E27FC236}">
                <a16:creationId xmlns:a16="http://schemas.microsoft.com/office/drawing/2014/main" id="{73DA1C3F-F4B5-F546-9805-7A74DB8733CC}"/>
              </a:ext>
            </a:extLst>
          </p:cNvPr>
          <p:cNvGrpSpPr>
            <a:grpSpLocks/>
          </p:cNvGrpSpPr>
          <p:nvPr/>
        </p:nvGrpSpPr>
        <p:grpSpPr bwMode="auto">
          <a:xfrm>
            <a:off x="458788" y="446088"/>
            <a:ext cx="8229600" cy="5719762"/>
            <a:chOff x="289" y="281"/>
            <a:chExt cx="5184" cy="3603"/>
          </a:xfrm>
        </p:grpSpPr>
        <p:sp>
          <p:nvSpPr>
            <p:cNvPr id="165891" name="Rectangle 2">
              <a:extLst>
                <a:ext uri="{FF2B5EF4-FFF2-40B4-BE49-F238E27FC236}">
                  <a16:creationId xmlns:a16="http://schemas.microsoft.com/office/drawing/2014/main" id="{1C746370-3E96-BF42-BEE4-A04E1ED72331}"/>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Hormonal Control</a:t>
              </a:r>
            </a:p>
          </p:txBody>
        </p:sp>
        <p:sp>
          <p:nvSpPr>
            <p:cNvPr id="165892" name="Text Box 3">
              <a:extLst>
                <a:ext uri="{FF2B5EF4-FFF2-40B4-BE49-F238E27FC236}">
                  <a16:creationId xmlns:a16="http://schemas.microsoft.com/office/drawing/2014/main" id="{B7106791-4363-B749-8AC1-19DF12282B4C}"/>
                </a:ext>
              </a:extLst>
            </p:cNvPr>
            <p:cNvSpPr txBox="1">
              <a:spLocks noChangeArrowheads="1"/>
            </p:cNvSpPr>
            <p:nvPr/>
          </p:nvSpPr>
          <p:spPr bwMode="auto">
            <a:xfrm>
              <a:off x="515" y="970"/>
              <a:ext cx="4530" cy="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Hormones control:</a:t>
              </a:r>
            </a:p>
            <a:p>
              <a:pPr lvl="1" eaLnBrk="1" hangingPunct="1">
                <a:lnSpc>
                  <a:spcPct val="85000"/>
                </a:lnSpc>
                <a:spcBef>
                  <a:spcPct val="0"/>
                </a:spcBef>
                <a:spcAft>
                  <a:spcPts val="500"/>
                </a:spcAft>
                <a:buSzPct val="80000"/>
                <a:buFontTx/>
                <a:buChar char="-"/>
              </a:pPr>
              <a:r>
                <a:rPr lang="en-US" altLang="en-US" sz="1800" baseline="0" dirty="0"/>
                <a:t>Na</a:t>
              </a:r>
              <a:r>
                <a:rPr lang="en-US" altLang="en-US" sz="1800" baseline="20000" dirty="0"/>
                <a:t>+</a:t>
              </a:r>
              <a:r>
                <a:rPr lang="en-US" altLang="en-US" sz="1800" baseline="0" dirty="0"/>
                <a:t>, CL</a:t>
              </a:r>
              <a:r>
                <a:rPr lang="en-US" altLang="en-US" sz="1800" baseline="20000" dirty="0"/>
                <a:t>-</a:t>
              </a:r>
              <a:r>
                <a:rPr lang="en-US" altLang="en-US" sz="1800" baseline="0" dirty="0"/>
                <a:t>, Ca</a:t>
              </a:r>
              <a:r>
                <a:rPr lang="en-US" altLang="en-US" sz="1800" baseline="20000" dirty="0"/>
                <a:t>2+</a:t>
              </a:r>
              <a:r>
                <a:rPr lang="en-US" altLang="en-US" sz="1800" baseline="0" dirty="0"/>
                <a:t>, and water reabsorption from the renal tubules</a:t>
              </a:r>
            </a:p>
            <a:p>
              <a:pPr lvl="1" eaLnBrk="1" hangingPunct="1">
                <a:lnSpc>
                  <a:spcPct val="85000"/>
                </a:lnSpc>
                <a:spcBef>
                  <a:spcPct val="0"/>
                </a:spcBef>
                <a:spcAft>
                  <a:spcPts val="1200"/>
                </a:spcAft>
                <a:buSzPct val="80000"/>
                <a:buFontTx/>
                <a:buChar char="-"/>
              </a:pPr>
              <a:r>
                <a:rPr lang="en-US" altLang="en-US" sz="1800" baseline="0" dirty="0"/>
                <a:t>K</a:t>
              </a:r>
              <a:r>
                <a:rPr lang="en-US" altLang="en-US" sz="1800" baseline="20000" dirty="0"/>
                <a:t>+</a:t>
              </a:r>
              <a:r>
                <a:rPr lang="en-US" altLang="en-US" sz="1800" baseline="0" dirty="0"/>
                <a:t> secretion from the renal tubules</a:t>
              </a:r>
            </a:p>
            <a:p>
              <a:pPr eaLnBrk="1" hangingPunct="1">
                <a:lnSpc>
                  <a:spcPct val="85000"/>
                </a:lnSpc>
                <a:spcBef>
                  <a:spcPct val="0"/>
                </a:spcBef>
                <a:spcAft>
                  <a:spcPts val="900"/>
                </a:spcAft>
                <a:buSzPct val="80000"/>
              </a:pPr>
              <a:r>
                <a:rPr lang="en-US" altLang="en-US" sz="1800" baseline="0" dirty="0"/>
                <a:t>The hormones include:</a:t>
              </a:r>
            </a:p>
            <a:p>
              <a:pPr lvl="1" eaLnBrk="1" hangingPunct="1">
                <a:lnSpc>
                  <a:spcPct val="85000"/>
                </a:lnSpc>
                <a:spcBef>
                  <a:spcPct val="0"/>
                </a:spcBef>
                <a:spcAft>
                  <a:spcPts val="500"/>
                </a:spcAft>
                <a:buSzPct val="80000"/>
                <a:buFontTx/>
                <a:buChar char="-"/>
              </a:pPr>
              <a:r>
                <a:rPr lang="en-US" altLang="en-US" sz="1800" baseline="0" dirty="0"/>
                <a:t>Angiotensin II</a:t>
              </a:r>
            </a:p>
            <a:p>
              <a:pPr lvl="1" eaLnBrk="1" hangingPunct="1">
                <a:lnSpc>
                  <a:spcPct val="85000"/>
                </a:lnSpc>
                <a:spcBef>
                  <a:spcPct val="0"/>
                </a:spcBef>
                <a:spcAft>
                  <a:spcPts val="500"/>
                </a:spcAft>
                <a:buSzPct val="80000"/>
                <a:buFontTx/>
                <a:buChar char="-"/>
              </a:pPr>
              <a:r>
                <a:rPr lang="en-US" altLang="en-US" sz="1800" baseline="0" dirty="0"/>
                <a:t>Aldosterone</a:t>
              </a:r>
            </a:p>
            <a:p>
              <a:pPr lvl="1" eaLnBrk="1" hangingPunct="1">
                <a:lnSpc>
                  <a:spcPct val="85000"/>
                </a:lnSpc>
                <a:spcBef>
                  <a:spcPct val="0"/>
                </a:spcBef>
                <a:spcAft>
                  <a:spcPts val="500"/>
                </a:spcAft>
                <a:buSzPct val="80000"/>
                <a:buFontTx/>
                <a:buChar char="-"/>
              </a:pPr>
              <a:r>
                <a:rPr lang="en-US" altLang="en-US" sz="1800" baseline="0" dirty="0"/>
                <a:t>Antidiuretic hormone</a:t>
              </a:r>
            </a:p>
            <a:p>
              <a:pPr lvl="1" eaLnBrk="1" hangingPunct="1">
                <a:lnSpc>
                  <a:spcPct val="85000"/>
                </a:lnSpc>
                <a:spcBef>
                  <a:spcPct val="0"/>
                </a:spcBef>
                <a:spcAft>
                  <a:spcPts val="500"/>
                </a:spcAft>
                <a:buSzPct val="80000"/>
                <a:buFontTx/>
                <a:buChar char="-"/>
              </a:pPr>
              <a:r>
                <a:rPr lang="en-US" altLang="en-US" sz="1800" baseline="0" dirty="0"/>
                <a:t>Atrial natriuretic peptide</a:t>
              </a:r>
            </a:p>
            <a:p>
              <a:pPr lvl="1" eaLnBrk="1" hangingPunct="1">
                <a:lnSpc>
                  <a:spcPct val="85000"/>
                </a:lnSpc>
                <a:spcBef>
                  <a:spcPct val="0"/>
                </a:spcBef>
                <a:spcAft>
                  <a:spcPct val="50000"/>
                </a:spcAft>
                <a:buSzPct val="80000"/>
                <a:buFontTx/>
                <a:buChar char="-"/>
              </a:pPr>
              <a:r>
                <a:rPr lang="en-US" altLang="en-US" sz="1800" baseline="0" dirty="0"/>
                <a:t>Parathyroid hormone</a:t>
              </a:r>
            </a:p>
          </p:txBody>
        </p:sp>
        <p:grpSp>
          <p:nvGrpSpPr>
            <p:cNvPr id="165893" name="Group 47">
              <a:extLst>
                <a:ext uri="{FF2B5EF4-FFF2-40B4-BE49-F238E27FC236}">
                  <a16:creationId xmlns:a16="http://schemas.microsoft.com/office/drawing/2014/main" id="{424BD15F-9073-5A4E-B4B1-30038A546160}"/>
                </a:ext>
              </a:extLst>
            </p:cNvPr>
            <p:cNvGrpSpPr>
              <a:grpSpLocks/>
            </p:cNvGrpSpPr>
            <p:nvPr/>
          </p:nvGrpSpPr>
          <p:grpSpPr bwMode="auto">
            <a:xfrm>
              <a:off x="580" y="3671"/>
              <a:ext cx="1994" cy="213"/>
              <a:chOff x="580" y="3671"/>
              <a:chExt cx="1994" cy="213"/>
            </a:xfrm>
          </p:grpSpPr>
          <p:grpSp>
            <p:nvGrpSpPr>
              <p:cNvPr id="165894" name="Group 46">
                <a:extLst>
                  <a:ext uri="{FF2B5EF4-FFF2-40B4-BE49-F238E27FC236}">
                    <a16:creationId xmlns:a16="http://schemas.microsoft.com/office/drawing/2014/main" id="{5F75088B-5BD9-FD44-83BF-FFD11DB62053}"/>
                  </a:ext>
                </a:extLst>
              </p:cNvPr>
              <p:cNvGrpSpPr>
                <a:grpSpLocks/>
              </p:cNvGrpSpPr>
              <p:nvPr/>
            </p:nvGrpSpPr>
            <p:grpSpPr bwMode="auto">
              <a:xfrm>
                <a:off x="580" y="3671"/>
                <a:ext cx="619" cy="213"/>
                <a:chOff x="580" y="3671"/>
                <a:chExt cx="619" cy="213"/>
              </a:xfrm>
            </p:grpSpPr>
            <p:sp>
              <p:nvSpPr>
                <p:cNvPr id="165901" name="Rectangle 38">
                  <a:extLst>
                    <a:ext uri="{FF2B5EF4-FFF2-40B4-BE49-F238E27FC236}">
                      <a16:creationId xmlns:a16="http://schemas.microsoft.com/office/drawing/2014/main" id="{39E6278F-7C78-8943-9B94-A3B98EC2D7E2}"/>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65902" name="Text Box 39">
                  <a:extLst>
                    <a:ext uri="{FF2B5EF4-FFF2-40B4-BE49-F238E27FC236}">
                      <a16:creationId xmlns:a16="http://schemas.microsoft.com/office/drawing/2014/main" id="{DAEB0107-EF40-6545-B5A3-B8DC99D77047}"/>
                    </a:ext>
                  </a:extLst>
                </p:cNvPr>
                <p:cNvSpPr txBox="1">
                  <a:spLocks noChangeArrowheads="1"/>
                </p:cNvSpPr>
                <p:nvPr/>
              </p:nvSpPr>
              <p:spPr bwMode="auto">
                <a:xfrm>
                  <a:off x="580" y="3689"/>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1001</a:t>
                  </a:r>
                  <a:endParaRPr lang="en-US" altLang="en-US" sz="1800" baseline="0" dirty="0"/>
                </a:p>
              </p:txBody>
            </p:sp>
          </p:grpSp>
          <p:grpSp>
            <p:nvGrpSpPr>
              <p:cNvPr id="165895" name="Group 40">
                <a:extLst>
                  <a:ext uri="{FF2B5EF4-FFF2-40B4-BE49-F238E27FC236}">
                    <a16:creationId xmlns:a16="http://schemas.microsoft.com/office/drawing/2014/main" id="{FD1C7B0E-D24A-1C43-8A0C-C2155C10289D}"/>
                  </a:ext>
                </a:extLst>
              </p:cNvPr>
              <p:cNvGrpSpPr>
                <a:grpSpLocks/>
              </p:cNvGrpSpPr>
              <p:nvPr/>
            </p:nvGrpSpPr>
            <p:grpSpPr bwMode="auto">
              <a:xfrm>
                <a:off x="1265" y="3671"/>
                <a:ext cx="629" cy="213"/>
                <a:chOff x="1265" y="3671"/>
                <a:chExt cx="629" cy="213"/>
              </a:xfrm>
            </p:grpSpPr>
            <p:sp>
              <p:nvSpPr>
                <p:cNvPr id="165899" name="Rectangle 41">
                  <a:extLst>
                    <a:ext uri="{FF2B5EF4-FFF2-40B4-BE49-F238E27FC236}">
                      <a16:creationId xmlns:a16="http://schemas.microsoft.com/office/drawing/2014/main" id="{A809201B-6602-2642-95AC-8CDDA69F958E}"/>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65900" name="Text Box 42">
                  <a:extLst>
                    <a:ext uri="{FF2B5EF4-FFF2-40B4-BE49-F238E27FC236}">
                      <a16:creationId xmlns:a16="http://schemas.microsoft.com/office/drawing/2014/main" id="{A6A38D94-4ECB-234E-86D4-2A2F850FA0B6}"/>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1087</a:t>
                  </a:r>
                  <a:endParaRPr lang="en-US" altLang="en-US" sz="1800" baseline="0" dirty="0"/>
                </a:p>
              </p:txBody>
            </p:sp>
          </p:grpSp>
          <p:grpSp>
            <p:nvGrpSpPr>
              <p:cNvPr id="165896" name="Group 43">
                <a:extLst>
                  <a:ext uri="{FF2B5EF4-FFF2-40B4-BE49-F238E27FC236}">
                    <a16:creationId xmlns:a16="http://schemas.microsoft.com/office/drawing/2014/main" id="{313D5815-364D-ED42-B0C4-84F0167A9F97}"/>
                  </a:ext>
                </a:extLst>
              </p:cNvPr>
              <p:cNvGrpSpPr>
                <a:grpSpLocks/>
              </p:cNvGrpSpPr>
              <p:nvPr/>
            </p:nvGrpSpPr>
            <p:grpSpPr bwMode="auto">
              <a:xfrm>
                <a:off x="1955" y="3671"/>
                <a:ext cx="619" cy="213"/>
                <a:chOff x="1955" y="3671"/>
                <a:chExt cx="619" cy="213"/>
              </a:xfrm>
            </p:grpSpPr>
            <p:sp>
              <p:nvSpPr>
                <p:cNvPr id="165897" name="Rectangle 44">
                  <a:extLst>
                    <a:ext uri="{FF2B5EF4-FFF2-40B4-BE49-F238E27FC236}">
                      <a16:creationId xmlns:a16="http://schemas.microsoft.com/office/drawing/2014/main" id="{61DB1EAC-9D1F-FE44-B1AD-F935399AF4E5}"/>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65898" name="Text Box 45">
                  <a:extLst>
                    <a:ext uri="{FF2B5EF4-FFF2-40B4-BE49-F238E27FC236}">
                      <a16:creationId xmlns:a16="http://schemas.microsoft.com/office/drawing/2014/main" id="{654B3D89-0AC2-A54B-89DC-256A36C799DE}"/>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1040</a:t>
                  </a:r>
                  <a:endParaRPr lang="en-US" altLang="en-US" sz="1800" baseline="0" dirty="0"/>
                </a:p>
              </p:txBody>
            </p:sp>
          </p:grpSp>
        </p:grpSp>
      </p:grpSp>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Number Placeholder 5">
            <a:extLst>
              <a:ext uri="{FF2B5EF4-FFF2-40B4-BE49-F238E27FC236}">
                <a16:creationId xmlns:a16="http://schemas.microsoft.com/office/drawing/2014/main" id="{DC7343BB-8BC6-F445-BFDC-1213ADC548F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DC68F78-60CE-814D-91F0-0EB5C65A833D}" type="slidenum">
              <a:rPr lang="en-US" altLang="en-US" sz="1400"/>
              <a:pPr>
                <a:spcBef>
                  <a:spcPct val="0"/>
                </a:spcBef>
                <a:buFontTx/>
                <a:buNone/>
              </a:pPr>
              <a:t>77</a:t>
            </a:fld>
            <a:endParaRPr lang="en-US" altLang="en-US" sz="1400" dirty="0"/>
          </a:p>
        </p:txBody>
      </p:sp>
      <p:grpSp>
        <p:nvGrpSpPr>
          <p:cNvPr id="167938" name="Group 55">
            <a:extLst>
              <a:ext uri="{FF2B5EF4-FFF2-40B4-BE49-F238E27FC236}">
                <a16:creationId xmlns:a16="http://schemas.microsoft.com/office/drawing/2014/main" id="{BD3C894E-F86F-1841-B5B0-8EA33E4D787A}"/>
              </a:ext>
            </a:extLst>
          </p:cNvPr>
          <p:cNvGrpSpPr>
            <a:grpSpLocks/>
          </p:cNvGrpSpPr>
          <p:nvPr/>
        </p:nvGrpSpPr>
        <p:grpSpPr bwMode="auto">
          <a:xfrm>
            <a:off x="458788" y="446088"/>
            <a:ext cx="8229600" cy="5719762"/>
            <a:chOff x="289" y="281"/>
            <a:chExt cx="5184" cy="3603"/>
          </a:xfrm>
        </p:grpSpPr>
        <p:sp>
          <p:nvSpPr>
            <p:cNvPr id="167939" name="Rectangle 2">
              <a:extLst>
                <a:ext uri="{FF2B5EF4-FFF2-40B4-BE49-F238E27FC236}">
                  <a16:creationId xmlns:a16="http://schemas.microsoft.com/office/drawing/2014/main" id="{34390CD7-0A21-2A44-B3B7-49BB7B68986F}"/>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Renin-Angiotensin-Aldosterone System</a:t>
              </a:r>
              <a:endParaRPr lang="en-US" altLang="en-US" sz="4400" baseline="0" dirty="0">
                <a:solidFill>
                  <a:schemeClr val="tx2"/>
                </a:solidFill>
              </a:endParaRPr>
            </a:p>
          </p:txBody>
        </p:sp>
        <p:grpSp>
          <p:nvGrpSpPr>
            <p:cNvPr id="167940" name="Group 24">
              <a:extLst>
                <a:ext uri="{FF2B5EF4-FFF2-40B4-BE49-F238E27FC236}">
                  <a16:creationId xmlns:a16="http://schemas.microsoft.com/office/drawing/2014/main" id="{AD8B3073-82BE-724D-98A5-A9A5F7A8814F}"/>
                </a:ext>
              </a:extLst>
            </p:cNvPr>
            <p:cNvGrpSpPr>
              <a:grpSpLocks/>
            </p:cNvGrpSpPr>
            <p:nvPr/>
          </p:nvGrpSpPr>
          <p:grpSpPr bwMode="auto">
            <a:xfrm>
              <a:off x="515" y="970"/>
              <a:ext cx="4466" cy="1675"/>
              <a:chOff x="515" y="970"/>
              <a:chExt cx="4466" cy="1675"/>
            </a:xfrm>
          </p:grpSpPr>
          <p:sp>
            <p:nvSpPr>
              <p:cNvPr id="167951" name="Text Box 3">
                <a:extLst>
                  <a:ext uri="{FF2B5EF4-FFF2-40B4-BE49-F238E27FC236}">
                    <a16:creationId xmlns:a16="http://schemas.microsoft.com/office/drawing/2014/main" id="{E2EAA16C-4382-4146-8D00-B8C94746D6EB}"/>
                  </a:ext>
                </a:extLst>
              </p:cNvPr>
              <p:cNvSpPr txBox="1">
                <a:spLocks noChangeArrowheads="1"/>
              </p:cNvSpPr>
              <p:nvPr/>
            </p:nvSpPr>
            <p:spPr bwMode="auto">
              <a:xfrm>
                <a:off x="515" y="970"/>
                <a:ext cx="4466" cy="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The walls of the afferent arterioles in nephrons stretch less when blood volume and blood pressure decrease.</a:t>
                </a:r>
              </a:p>
              <a:p>
                <a:pPr eaLnBrk="1" hangingPunct="1">
                  <a:lnSpc>
                    <a:spcPct val="85000"/>
                  </a:lnSpc>
                  <a:spcBef>
                    <a:spcPct val="0"/>
                  </a:spcBef>
                  <a:spcAft>
                    <a:spcPts val="900"/>
                  </a:spcAft>
                  <a:buSzPct val="80000"/>
                </a:pPr>
                <a:r>
                  <a:rPr lang="en-US" altLang="en-US" sz="1800" baseline="0" dirty="0"/>
                  <a:t>This leads to the release of a local hormone known as renin from the juxtaglomerular cells of the nephron.</a:t>
                </a:r>
              </a:p>
              <a:p>
                <a:pPr eaLnBrk="1" hangingPunct="1">
                  <a:lnSpc>
                    <a:spcPct val="85000"/>
                  </a:lnSpc>
                  <a:spcBef>
                    <a:spcPct val="0"/>
                  </a:spcBef>
                  <a:spcAft>
                    <a:spcPct val="50000"/>
                  </a:spcAft>
                  <a:buSzPct val="80000"/>
                </a:pPr>
                <a:r>
                  <a:rPr lang="en-US" altLang="en-US" sz="1800" baseline="0" dirty="0"/>
                  <a:t>Sympathetic activity also stimulates the release of renin.</a:t>
                </a:r>
              </a:p>
            </p:txBody>
          </p:sp>
          <p:sp>
            <p:nvSpPr>
              <p:cNvPr id="167952" name="Text Box 17">
                <a:extLst>
                  <a:ext uri="{FF2B5EF4-FFF2-40B4-BE49-F238E27FC236}">
                    <a16:creationId xmlns:a16="http://schemas.microsoft.com/office/drawing/2014/main" id="{D0F87DCA-A0BC-8E4A-8F3F-AFE8C3DC83F6}"/>
                  </a:ext>
                </a:extLst>
              </p:cNvPr>
              <p:cNvSpPr txBox="1">
                <a:spLocks noChangeArrowheads="1"/>
              </p:cNvSpPr>
              <p:nvPr/>
            </p:nvSpPr>
            <p:spPr bwMode="auto">
              <a:xfrm>
                <a:off x="1386" y="1973"/>
                <a:ext cx="2977"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ts val="1860"/>
                  </a:lnSpc>
                  <a:spcBef>
                    <a:spcPct val="0"/>
                  </a:spcBef>
                  <a:buFontTx/>
                  <a:buNone/>
                </a:pPr>
                <a:r>
                  <a:rPr lang="en-US" altLang="en-US" sz="1800" baseline="0" dirty="0">
                    <a:solidFill>
                      <a:srgbClr val="941100"/>
                    </a:solidFill>
                  </a:rPr>
                  <a:t>Juxtaglomerular apparatus and cells = a collective term referring to the cells located near the glomerulus in the kidney. </a:t>
                </a:r>
              </a:p>
              <a:p>
                <a:pPr algn="ctr" eaLnBrk="1" hangingPunct="1">
                  <a:lnSpc>
                    <a:spcPts val="1860"/>
                  </a:lnSpc>
                  <a:spcBef>
                    <a:spcPct val="0"/>
                  </a:spcBef>
                  <a:spcAft>
                    <a:spcPct val="30000"/>
                  </a:spcAft>
                  <a:buFontTx/>
                  <a:buNone/>
                </a:pPr>
                <a:r>
                  <a:rPr lang="en-US" altLang="en-US" sz="1800" baseline="0" dirty="0">
                    <a:solidFill>
                      <a:srgbClr val="941100"/>
                    </a:solidFill>
                  </a:rPr>
                  <a:t>(https://www.medterms.com)</a:t>
                </a:r>
              </a:p>
            </p:txBody>
          </p:sp>
        </p:grpSp>
        <p:grpSp>
          <p:nvGrpSpPr>
            <p:cNvPr id="167941" name="Group 45">
              <a:extLst>
                <a:ext uri="{FF2B5EF4-FFF2-40B4-BE49-F238E27FC236}">
                  <a16:creationId xmlns:a16="http://schemas.microsoft.com/office/drawing/2014/main" id="{A1CB37C1-104B-664D-A6E7-5FFE08EFFF25}"/>
                </a:ext>
              </a:extLst>
            </p:cNvPr>
            <p:cNvGrpSpPr>
              <a:grpSpLocks/>
            </p:cNvGrpSpPr>
            <p:nvPr/>
          </p:nvGrpSpPr>
          <p:grpSpPr bwMode="auto">
            <a:xfrm>
              <a:off x="580" y="3671"/>
              <a:ext cx="1994" cy="213"/>
              <a:chOff x="580" y="3671"/>
              <a:chExt cx="1994" cy="213"/>
            </a:xfrm>
          </p:grpSpPr>
          <p:grpSp>
            <p:nvGrpSpPr>
              <p:cNvPr id="167942" name="Group 46">
                <a:extLst>
                  <a:ext uri="{FF2B5EF4-FFF2-40B4-BE49-F238E27FC236}">
                    <a16:creationId xmlns:a16="http://schemas.microsoft.com/office/drawing/2014/main" id="{5481B99E-3F17-8F44-BC0D-10759AD62364}"/>
                  </a:ext>
                </a:extLst>
              </p:cNvPr>
              <p:cNvGrpSpPr>
                <a:grpSpLocks/>
              </p:cNvGrpSpPr>
              <p:nvPr/>
            </p:nvGrpSpPr>
            <p:grpSpPr bwMode="auto">
              <a:xfrm>
                <a:off x="580" y="3671"/>
                <a:ext cx="619" cy="213"/>
                <a:chOff x="580" y="3671"/>
                <a:chExt cx="619" cy="213"/>
              </a:xfrm>
            </p:grpSpPr>
            <p:sp>
              <p:nvSpPr>
                <p:cNvPr id="167949" name="Rectangle 47">
                  <a:extLst>
                    <a:ext uri="{FF2B5EF4-FFF2-40B4-BE49-F238E27FC236}">
                      <a16:creationId xmlns:a16="http://schemas.microsoft.com/office/drawing/2014/main" id="{E85C3ABE-01B8-164F-8A57-70CE83B589AC}"/>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67950" name="Text Box 48">
                  <a:extLst>
                    <a:ext uri="{FF2B5EF4-FFF2-40B4-BE49-F238E27FC236}">
                      <a16:creationId xmlns:a16="http://schemas.microsoft.com/office/drawing/2014/main" id="{68F8773F-3B9F-9245-BDCD-C100311B14D5}"/>
                    </a:ext>
                  </a:extLst>
                </p:cNvPr>
                <p:cNvSpPr txBox="1">
                  <a:spLocks noChangeArrowheads="1"/>
                </p:cNvSpPr>
                <p:nvPr/>
              </p:nvSpPr>
              <p:spPr bwMode="auto">
                <a:xfrm>
                  <a:off x="580" y="3689"/>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1002</a:t>
                  </a:r>
                  <a:endParaRPr lang="en-US" altLang="en-US" sz="1800" baseline="0" dirty="0"/>
                </a:p>
              </p:txBody>
            </p:sp>
          </p:grpSp>
          <p:grpSp>
            <p:nvGrpSpPr>
              <p:cNvPr id="167943" name="Group 49">
                <a:extLst>
                  <a:ext uri="{FF2B5EF4-FFF2-40B4-BE49-F238E27FC236}">
                    <a16:creationId xmlns:a16="http://schemas.microsoft.com/office/drawing/2014/main" id="{0B88B1F5-877A-8E46-BB74-838DF102A8EF}"/>
                  </a:ext>
                </a:extLst>
              </p:cNvPr>
              <p:cNvGrpSpPr>
                <a:grpSpLocks/>
              </p:cNvGrpSpPr>
              <p:nvPr/>
            </p:nvGrpSpPr>
            <p:grpSpPr bwMode="auto">
              <a:xfrm>
                <a:off x="1265" y="3671"/>
                <a:ext cx="629" cy="213"/>
                <a:chOff x="1265" y="3671"/>
                <a:chExt cx="629" cy="213"/>
              </a:xfrm>
            </p:grpSpPr>
            <p:sp>
              <p:nvSpPr>
                <p:cNvPr id="167947" name="Rectangle 50">
                  <a:extLst>
                    <a:ext uri="{FF2B5EF4-FFF2-40B4-BE49-F238E27FC236}">
                      <a16:creationId xmlns:a16="http://schemas.microsoft.com/office/drawing/2014/main" id="{C4FE1DE7-AD10-0949-8ACB-79C6649807E9}"/>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67948" name="Text Box 51">
                  <a:extLst>
                    <a:ext uri="{FF2B5EF4-FFF2-40B4-BE49-F238E27FC236}">
                      <a16:creationId xmlns:a16="http://schemas.microsoft.com/office/drawing/2014/main" id="{5EB44666-44A8-1F47-B6E2-FAD2631BD3BE}"/>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1087</a:t>
                  </a:r>
                  <a:endParaRPr lang="en-US" altLang="en-US" sz="1800" baseline="0" dirty="0"/>
                </a:p>
              </p:txBody>
            </p:sp>
          </p:grpSp>
          <p:grpSp>
            <p:nvGrpSpPr>
              <p:cNvPr id="167944" name="Group 52">
                <a:extLst>
                  <a:ext uri="{FF2B5EF4-FFF2-40B4-BE49-F238E27FC236}">
                    <a16:creationId xmlns:a16="http://schemas.microsoft.com/office/drawing/2014/main" id="{9E9B13C7-BB7D-0243-8AFE-FE934B0BD497}"/>
                  </a:ext>
                </a:extLst>
              </p:cNvPr>
              <p:cNvGrpSpPr>
                <a:grpSpLocks/>
              </p:cNvGrpSpPr>
              <p:nvPr/>
            </p:nvGrpSpPr>
            <p:grpSpPr bwMode="auto">
              <a:xfrm>
                <a:off x="1955" y="3671"/>
                <a:ext cx="619" cy="213"/>
                <a:chOff x="1955" y="3671"/>
                <a:chExt cx="619" cy="213"/>
              </a:xfrm>
            </p:grpSpPr>
            <p:sp>
              <p:nvSpPr>
                <p:cNvPr id="167945" name="Rectangle 53">
                  <a:extLst>
                    <a:ext uri="{FF2B5EF4-FFF2-40B4-BE49-F238E27FC236}">
                      <a16:creationId xmlns:a16="http://schemas.microsoft.com/office/drawing/2014/main" id="{5541A1DB-E936-0646-9DB3-4B2127EE03A4}"/>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67946" name="Text Box 54">
                  <a:extLst>
                    <a:ext uri="{FF2B5EF4-FFF2-40B4-BE49-F238E27FC236}">
                      <a16:creationId xmlns:a16="http://schemas.microsoft.com/office/drawing/2014/main" id="{097A8320-130B-5F45-8180-56E7F40EAF7F}"/>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1040</a:t>
                  </a:r>
                  <a:endParaRPr lang="en-US" altLang="en-US" sz="1800" baseline="0" dirty="0"/>
                </a:p>
              </p:txBody>
            </p:sp>
          </p:grpSp>
        </p:grpSp>
      </p:gr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Number Placeholder 5">
            <a:extLst>
              <a:ext uri="{FF2B5EF4-FFF2-40B4-BE49-F238E27FC236}">
                <a16:creationId xmlns:a16="http://schemas.microsoft.com/office/drawing/2014/main" id="{635FDDC7-55B9-804F-97AD-2CC0A9DD34D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11EAE96-0018-9944-A1C8-F56354C5691E}" type="slidenum">
              <a:rPr lang="en-US" altLang="en-US" sz="1400"/>
              <a:pPr>
                <a:spcBef>
                  <a:spcPct val="0"/>
                </a:spcBef>
                <a:buFontTx/>
                <a:buNone/>
              </a:pPr>
              <a:t>78</a:t>
            </a:fld>
            <a:endParaRPr lang="en-US" altLang="en-US" sz="1400" dirty="0"/>
          </a:p>
        </p:txBody>
      </p:sp>
      <p:grpSp>
        <p:nvGrpSpPr>
          <p:cNvPr id="169986" name="Group 23">
            <a:extLst>
              <a:ext uri="{FF2B5EF4-FFF2-40B4-BE49-F238E27FC236}">
                <a16:creationId xmlns:a16="http://schemas.microsoft.com/office/drawing/2014/main" id="{6A3301AE-13A8-504C-A654-420BE6E12804}"/>
              </a:ext>
            </a:extLst>
          </p:cNvPr>
          <p:cNvGrpSpPr>
            <a:grpSpLocks/>
          </p:cNvGrpSpPr>
          <p:nvPr/>
        </p:nvGrpSpPr>
        <p:grpSpPr bwMode="auto">
          <a:xfrm>
            <a:off x="458788" y="468313"/>
            <a:ext cx="8229600" cy="5697537"/>
            <a:chOff x="289" y="295"/>
            <a:chExt cx="5184" cy="3589"/>
          </a:xfrm>
        </p:grpSpPr>
        <p:sp>
          <p:nvSpPr>
            <p:cNvPr id="169987" name="Rectangle 2">
              <a:extLst>
                <a:ext uri="{FF2B5EF4-FFF2-40B4-BE49-F238E27FC236}">
                  <a16:creationId xmlns:a16="http://schemas.microsoft.com/office/drawing/2014/main" id="{8A4B794E-63E5-7D46-B06A-773668A1980A}"/>
                </a:ext>
              </a:extLst>
            </p:cNvPr>
            <p:cNvSpPr>
              <a:spLocks noChangeArrowheads="1"/>
            </p:cNvSpPr>
            <p:nvPr/>
          </p:nvSpPr>
          <p:spPr bwMode="auto">
            <a:xfrm>
              <a:off x="289" y="295"/>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5000"/>
                </a:lnSpc>
                <a:spcBef>
                  <a:spcPct val="0"/>
                </a:spcBef>
                <a:buFontTx/>
                <a:buNone/>
              </a:pPr>
              <a:r>
                <a:rPr lang="en-US" altLang="en-US" sz="2800" baseline="0" dirty="0">
                  <a:solidFill>
                    <a:srgbClr val="333333"/>
                  </a:solidFill>
                </a:rPr>
                <a:t>Renin-Angiotensin-Aldosterone System </a:t>
              </a:r>
              <a:r>
                <a:rPr lang="en-US" altLang="en-US" sz="2200" baseline="0" dirty="0">
                  <a:solidFill>
                    <a:srgbClr val="333333"/>
                  </a:solidFill>
                </a:rPr>
                <a:t>(continued)</a:t>
              </a:r>
            </a:p>
          </p:txBody>
        </p:sp>
        <p:grpSp>
          <p:nvGrpSpPr>
            <p:cNvPr id="169988" name="Group 22">
              <a:extLst>
                <a:ext uri="{FF2B5EF4-FFF2-40B4-BE49-F238E27FC236}">
                  <a16:creationId xmlns:a16="http://schemas.microsoft.com/office/drawing/2014/main" id="{5706788D-3A65-A947-AB5A-235EDC775410}"/>
                </a:ext>
              </a:extLst>
            </p:cNvPr>
            <p:cNvGrpSpPr>
              <a:grpSpLocks/>
            </p:cNvGrpSpPr>
            <p:nvPr/>
          </p:nvGrpSpPr>
          <p:grpSpPr bwMode="auto">
            <a:xfrm>
              <a:off x="515" y="970"/>
              <a:ext cx="4572" cy="2391"/>
              <a:chOff x="515" y="970"/>
              <a:chExt cx="4572" cy="2391"/>
            </a:xfrm>
          </p:grpSpPr>
          <p:sp>
            <p:nvSpPr>
              <p:cNvPr id="169999" name="Text Box 3">
                <a:extLst>
                  <a:ext uri="{FF2B5EF4-FFF2-40B4-BE49-F238E27FC236}">
                    <a16:creationId xmlns:a16="http://schemas.microsoft.com/office/drawing/2014/main" id="{75EC57C0-8B0D-4049-A644-0486BA40510F}"/>
                  </a:ext>
                </a:extLst>
              </p:cNvPr>
              <p:cNvSpPr txBox="1">
                <a:spLocks noChangeArrowheads="1"/>
              </p:cNvSpPr>
              <p:nvPr/>
            </p:nvSpPr>
            <p:spPr bwMode="auto">
              <a:xfrm>
                <a:off x="515" y="970"/>
                <a:ext cx="4572" cy="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Renin is a hormone and enzyme that clips-off a sequence of 10 amino acids known as angiotensin I from angiotensinogen that is synthesized by hepatocytes in the liver.</a:t>
                </a:r>
              </a:p>
              <a:p>
                <a:pPr eaLnBrk="1" hangingPunct="1">
                  <a:lnSpc>
                    <a:spcPct val="85000"/>
                  </a:lnSpc>
                  <a:spcBef>
                    <a:spcPct val="0"/>
                  </a:spcBef>
                  <a:spcAft>
                    <a:spcPts val="900"/>
                  </a:spcAft>
                  <a:buSzPct val="80000"/>
                </a:pPr>
                <a:r>
                  <a:rPr lang="en-US" altLang="en-US" sz="1800" baseline="0" dirty="0"/>
                  <a:t>A second enzyme, angiotensin converting enzyme (ACE), clips-off two more amino acids from angiotensin I to produce angiotensin II.</a:t>
                </a:r>
              </a:p>
              <a:p>
                <a:pPr eaLnBrk="1" hangingPunct="1">
                  <a:lnSpc>
                    <a:spcPct val="85000"/>
                  </a:lnSpc>
                  <a:spcBef>
                    <a:spcPct val="0"/>
                  </a:spcBef>
                  <a:spcAft>
                    <a:spcPct val="50000"/>
                  </a:spcAft>
                  <a:buSzPct val="80000"/>
                </a:pPr>
                <a:r>
                  <a:rPr lang="en-US" altLang="en-US" sz="1800" baseline="0" dirty="0"/>
                  <a:t>Angiotensin II is the active form of the hormone that acts upon the kidneys.</a:t>
                </a:r>
              </a:p>
            </p:txBody>
          </p:sp>
          <p:sp>
            <p:nvSpPr>
              <p:cNvPr id="170000" name="Text Box 18">
                <a:extLst>
                  <a:ext uri="{FF2B5EF4-FFF2-40B4-BE49-F238E27FC236}">
                    <a16:creationId xmlns:a16="http://schemas.microsoft.com/office/drawing/2014/main" id="{80A0B4F0-1900-1744-9837-9E97A9743FE4}"/>
                  </a:ext>
                </a:extLst>
              </p:cNvPr>
              <p:cNvSpPr txBox="1">
                <a:spLocks noChangeArrowheads="1"/>
              </p:cNvSpPr>
              <p:nvPr/>
            </p:nvSpPr>
            <p:spPr bwMode="auto">
              <a:xfrm>
                <a:off x="1175" y="2228"/>
                <a:ext cx="3414" cy="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ts val="1860"/>
                  </a:lnSpc>
                  <a:spcBef>
                    <a:spcPct val="0"/>
                  </a:spcBef>
                  <a:buFontTx/>
                  <a:buNone/>
                </a:pPr>
                <a:r>
                  <a:rPr lang="en-US" altLang="en-US" sz="1800" baseline="0" dirty="0">
                    <a:solidFill>
                      <a:srgbClr val="941100"/>
                    </a:solidFill>
                  </a:rPr>
                  <a:t>Hepatocyte = the major cell type of the liver.  The cells are responsible for the synthesis, degradation, and storage of a wide range of substances.  They are the site of synthesis of all the plasma proteins, except for antibodies, and are the site of storage of glycogen. </a:t>
                </a:r>
              </a:p>
              <a:p>
                <a:pPr algn="ctr" eaLnBrk="1" hangingPunct="1">
                  <a:lnSpc>
                    <a:spcPts val="1860"/>
                  </a:lnSpc>
                  <a:spcBef>
                    <a:spcPct val="0"/>
                  </a:spcBef>
                  <a:buFontTx/>
                  <a:buNone/>
                </a:pPr>
                <a:r>
                  <a:rPr lang="en-US" altLang="en-US" sz="1800" baseline="0" dirty="0">
                    <a:solidFill>
                      <a:srgbClr val="941100"/>
                    </a:solidFill>
                  </a:rPr>
                  <a:t>(https://www.answers.com/library)</a:t>
                </a:r>
              </a:p>
            </p:txBody>
          </p:sp>
        </p:grpSp>
        <p:grpSp>
          <p:nvGrpSpPr>
            <p:cNvPr id="169989" name="Group 37">
              <a:extLst>
                <a:ext uri="{FF2B5EF4-FFF2-40B4-BE49-F238E27FC236}">
                  <a16:creationId xmlns:a16="http://schemas.microsoft.com/office/drawing/2014/main" id="{BBF9F0D7-7E36-1547-A9C6-7E248A39868B}"/>
                </a:ext>
              </a:extLst>
            </p:cNvPr>
            <p:cNvGrpSpPr>
              <a:grpSpLocks/>
            </p:cNvGrpSpPr>
            <p:nvPr/>
          </p:nvGrpSpPr>
          <p:grpSpPr bwMode="auto">
            <a:xfrm>
              <a:off x="580" y="3671"/>
              <a:ext cx="1994" cy="213"/>
              <a:chOff x="580" y="3671"/>
              <a:chExt cx="1994" cy="213"/>
            </a:xfrm>
          </p:grpSpPr>
          <p:grpSp>
            <p:nvGrpSpPr>
              <p:cNvPr id="169990" name="Group 38">
                <a:extLst>
                  <a:ext uri="{FF2B5EF4-FFF2-40B4-BE49-F238E27FC236}">
                    <a16:creationId xmlns:a16="http://schemas.microsoft.com/office/drawing/2014/main" id="{BD60F8D7-99E4-7743-89CC-91A42643E208}"/>
                  </a:ext>
                </a:extLst>
              </p:cNvPr>
              <p:cNvGrpSpPr>
                <a:grpSpLocks/>
              </p:cNvGrpSpPr>
              <p:nvPr/>
            </p:nvGrpSpPr>
            <p:grpSpPr bwMode="auto">
              <a:xfrm>
                <a:off x="580" y="3671"/>
                <a:ext cx="619" cy="213"/>
                <a:chOff x="580" y="3671"/>
                <a:chExt cx="619" cy="213"/>
              </a:xfrm>
            </p:grpSpPr>
            <p:sp>
              <p:nvSpPr>
                <p:cNvPr id="169997" name="Rectangle 39">
                  <a:extLst>
                    <a:ext uri="{FF2B5EF4-FFF2-40B4-BE49-F238E27FC236}">
                      <a16:creationId xmlns:a16="http://schemas.microsoft.com/office/drawing/2014/main" id="{19B2E4E9-CF6A-2644-AD78-8E69C07EE20C}"/>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69998" name="Text Box 40">
                  <a:extLst>
                    <a:ext uri="{FF2B5EF4-FFF2-40B4-BE49-F238E27FC236}">
                      <a16:creationId xmlns:a16="http://schemas.microsoft.com/office/drawing/2014/main" id="{C697C007-9586-7B4D-8BB9-7CD14D94BCB0}"/>
                    </a:ext>
                  </a:extLst>
                </p:cNvPr>
                <p:cNvSpPr txBox="1">
                  <a:spLocks noChangeArrowheads="1"/>
                </p:cNvSpPr>
                <p:nvPr/>
              </p:nvSpPr>
              <p:spPr bwMode="auto">
                <a:xfrm>
                  <a:off x="580" y="3689"/>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1002</a:t>
                  </a:r>
                  <a:endParaRPr lang="en-US" altLang="en-US" sz="1800" baseline="0" dirty="0"/>
                </a:p>
              </p:txBody>
            </p:sp>
          </p:grpSp>
          <p:grpSp>
            <p:nvGrpSpPr>
              <p:cNvPr id="169991" name="Group 41">
                <a:extLst>
                  <a:ext uri="{FF2B5EF4-FFF2-40B4-BE49-F238E27FC236}">
                    <a16:creationId xmlns:a16="http://schemas.microsoft.com/office/drawing/2014/main" id="{E35C891E-BF50-0347-9EB6-1DA1595FE4FE}"/>
                  </a:ext>
                </a:extLst>
              </p:cNvPr>
              <p:cNvGrpSpPr>
                <a:grpSpLocks/>
              </p:cNvGrpSpPr>
              <p:nvPr/>
            </p:nvGrpSpPr>
            <p:grpSpPr bwMode="auto">
              <a:xfrm>
                <a:off x="1265" y="3671"/>
                <a:ext cx="629" cy="213"/>
                <a:chOff x="1265" y="3671"/>
                <a:chExt cx="629" cy="213"/>
              </a:xfrm>
            </p:grpSpPr>
            <p:sp>
              <p:nvSpPr>
                <p:cNvPr id="169995" name="Rectangle 42">
                  <a:extLst>
                    <a:ext uri="{FF2B5EF4-FFF2-40B4-BE49-F238E27FC236}">
                      <a16:creationId xmlns:a16="http://schemas.microsoft.com/office/drawing/2014/main" id="{5BAF035A-BC5A-B14C-8391-915E3CB7DC87}"/>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69996" name="Text Box 43">
                  <a:extLst>
                    <a:ext uri="{FF2B5EF4-FFF2-40B4-BE49-F238E27FC236}">
                      <a16:creationId xmlns:a16="http://schemas.microsoft.com/office/drawing/2014/main" id="{E8C793A9-89B0-5C4D-8D97-62C043F5919D}"/>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1087</a:t>
                  </a:r>
                  <a:endParaRPr lang="en-US" altLang="en-US" sz="1800" baseline="0" dirty="0"/>
                </a:p>
              </p:txBody>
            </p:sp>
          </p:grpSp>
          <p:grpSp>
            <p:nvGrpSpPr>
              <p:cNvPr id="169992" name="Group 44">
                <a:extLst>
                  <a:ext uri="{FF2B5EF4-FFF2-40B4-BE49-F238E27FC236}">
                    <a16:creationId xmlns:a16="http://schemas.microsoft.com/office/drawing/2014/main" id="{4DA93FB2-B5F9-2B4D-BF09-9568EDEBA2B5}"/>
                  </a:ext>
                </a:extLst>
              </p:cNvPr>
              <p:cNvGrpSpPr>
                <a:grpSpLocks/>
              </p:cNvGrpSpPr>
              <p:nvPr/>
            </p:nvGrpSpPr>
            <p:grpSpPr bwMode="auto">
              <a:xfrm>
                <a:off x="1955" y="3671"/>
                <a:ext cx="619" cy="213"/>
                <a:chOff x="1955" y="3671"/>
                <a:chExt cx="619" cy="213"/>
              </a:xfrm>
            </p:grpSpPr>
            <p:sp>
              <p:nvSpPr>
                <p:cNvPr id="169993" name="Rectangle 45">
                  <a:extLst>
                    <a:ext uri="{FF2B5EF4-FFF2-40B4-BE49-F238E27FC236}">
                      <a16:creationId xmlns:a16="http://schemas.microsoft.com/office/drawing/2014/main" id="{FF553133-89A7-1243-BE8E-F590596B3648}"/>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69994" name="Text Box 46">
                  <a:extLst>
                    <a:ext uri="{FF2B5EF4-FFF2-40B4-BE49-F238E27FC236}">
                      <a16:creationId xmlns:a16="http://schemas.microsoft.com/office/drawing/2014/main" id="{6A5FE4EF-358E-6842-8120-3CBABC67E5D7}"/>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1040</a:t>
                  </a:r>
                  <a:endParaRPr lang="en-US" altLang="en-US" sz="1800" baseline="0" dirty="0"/>
                </a:p>
              </p:txBody>
            </p:sp>
          </p:grpSp>
        </p:grpSp>
      </p:gr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Number Placeholder 5">
            <a:extLst>
              <a:ext uri="{FF2B5EF4-FFF2-40B4-BE49-F238E27FC236}">
                <a16:creationId xmlns:a16="http://schemas.microsoft.com/office/drawing/2014/main" id="{1023AB94-800D-1547-B460-1F631531090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6F6465C-530B-D441-B059-71717D8B1845}" type="slidenum">
              <a:rPr lang="en-US" altLang="en-US" sz="1400"/>
              <a:pPr>
                <a:spcBef>
                  <a:spcPct val="0"/>
                </a:spcBef>
                <a:buFontTx/>
                <a:buNone/>
              </a:pPr>
              <a:t>79</a:t>
            </a:fld>
            <a:endParaRPr lang="en-US" altLang="en-US" sz="1400" dirty="0"/>
          </a:p>
        </p:txBody>
      </p:sp>
      <p:grpSp>
        <p:nvGrpSpPr>
          <p:cNvPr id="172034" name="Group 38">
            <a:extLst>
              <a:ext uri="{FF2B5EF4-FFF2-40B4-BE49-F238E27FC236}">
                <a16:creationId xmlns:a16="http://schemas.microsoft.com/office/drawing/2014/main" id="{EEADB433-147F-2140-9654-329A670EC919}"/>
              </a:ext>
            </a:extLst>
          </p:cNvPr>
          <p:cNvGrpSpPr>
            <a:grpSpLocks/>
          </p:cNvGrpSpPr>
          <p:nvPr/>
        </p:nvGrpSpPr>
        <p:grpSpPr bwMode="auto">
          <a:xfrm>
            <a:off x="458788" y="468313"/>
            <a:ext cx="8229600" cy="5697537"/>
            <a:chOff x="289" y="295"/>
            <a:chExt cx="5184" cy="3589"/>
          </a:xfrm>
        </p:grpSpPr>
        <p:sp>
          <p:nvSpPr>
            <p:cNvPr id="172035" name="Text Box 3">
              <a:extLst>
                <a:ext uri="{FF2B5EF4-FFF2-40B4-BE49-F238E27FC236}">
                  <a16:creationId xmlns:a16="http://schemas.microsoft.com/office/drawing/2014/main" id="{E926EF10-BB75-574A-BBA4-6BB5F7498E27}"/>
                </a:ext>
              </a:extLst>
            </p:cNvPr>
            <p:cNvSpPr txBox="1">
              <a:spLocks noChangeArrowheads="1"/>
            </p:cNvSpPr>
            <p:nvPr/>
          </p:nvSpPr>
          <p:spPr bwMode="auto">
            <a:xfrm>
              <a:off x="515" y="970"/>
              <a:ext cx="4508" cy="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Angiotensin II:</a:t>
              </a:r>
            </a:p>
            <a:p>
              <a:pPr lvl="1" eaLnBrk="1" hangingPunct="1">
                <a:lnSpc>
                  <a:spcPct val="85000"/>
                </a:lnSpc>
                <a:spcBef>
                  <a:spcPct val="0"/>
                </a:spcBef>
                <a:spcAft>
                  <a:spcPts val="500"/>
                </a:spcAft>
                <a:buSzPct val="80000"/>
                <a:buFontTx/>
                <a:buChar char="-"/>
              </a:pPr>
              <a:r>
                <a:rPr lang="en-US" altLang="en-US" sz="1800" baseline="0" dirty="0"/>
                <a:t>Decreases glomerular filtration rate by vasoconstriction of the afferent arterioles.</a:t>
              </a:r>
            </a:p>
            <a:p>
              <a:pPr lvl="1" eaLnBrk="1" hangingPunct="1">
                <a:lnSpc>
                  <a:spcPct val="85000"/>
                </a:lnSpc>
                <a:spcBef>
                  <a:spcPct val="0"/>
                </a:spcBef>
                <a:spcAft>
                  <a:spcPts val="500"/>
                </a:spcAft>
                <a:buSzPct val="80000"/>
                <a:buFontTx/>
                <a:buChar char="-"/>
              </a:pPr>
              <a:r>
                <a:rPr lang="en-US" altLang="en-US" sz="1800" baseline="0" dirty="0"/>
                <a:t>Increases the reabsorption of Na</a:t>
              </a:r>
              <a:r>
                <a:rPr lang="en-US" altLang="en-US" sz="1800" baseline="20000" dirty="0"/>
                <a:t>+</a:t>
              </a:r>
              <a:r>
                <a:rPr lang="en-US" altLang="en-US" sz="1800" baseline="0" dirty="0"/>
                <a:t>, CL</a:t>
              </a:r>
              <a:r>
                <a:rPr lang="en-US" altLang="en-US" sz="1800" baseline="20000" dirty="0"/>
                <a:t>-</a:t>
              </a:r>
              <a:r>
                <a:rPr lang="en-US" altLang="en-US" sz="1800" baseline="0" dirty="0"/>
                <a:t> in the proximal convo-luted tubule.</a:t>
              </a:r>
            </a:p>
            <a:p>
              <a:pPr lvl="1" eaLnBrk="1" hangingPunct="1">
                <a:lnSpc>
                  <a:spcPct val="85000"/>
                </a:lnSpc>
                <a:spcBef>
                  <a:spcPct val="0"/>
                </a:spcBef>
                <a:spcAft>
                  <a:spcPts val="1200"/>
                </a:spcAft>
                <a:buSzPct val="80000"/>
                <a:buFontTx/>
                <a:buChar char="-"/>
              </a:pPr>
              <a:r>
                <a:rPr lang="en-US" altLang="en-US" sz="1800" baseline="0" dirty="0"/>
                <a:t>Stimulates the adrenal cortex to release aldosterone, a hor-mone that stimulates the collecting ducts to reabsorb Na</a:t>
              </a:r>
              <a:r>
                <a:rPr lang="en-US" altLang="en-US" sz="1800" baseline="20000" dirty="0"/>
                <a:t>+</a:t>
              </a:r>
              <a:r>
                <a:rPr lang="en-US" altLang="en-US" sz="1800" baseline="0" dirty="0"/>
                <a:t> and Cl</a:t>
              </a:r>
              <a:r>
                <a:rPr lang="en-US" altLang="en-US" sz="1800" baseline="20000" dirty="0"/>
                <a:t>-</a:t>
              </a:r>
              <a:r>
                <a:rPr lang="en-US" altLang="en-US" sz="1800" baseline="0" dirty="0"/>
                <a:t> and secrete K</a:t>
              </a:r>
              <a:r>
                <a:rPr lang="en-US" altLang="en-US" sz="1800" baseline="20000" dirty="0"/>
                <a:t>+</a:t>
              </a:r>
              <a:r>
                <a:rPr lang="en-US" altLang="en-US" sz="1800" baseline="0" dirty="0"/>
                <a:t>.</a:t>
              </a:r>
            </a:p>
            <a:p>
              <a:pPr eaLnBrk="1" hangingPunct="1">
                <a:lnSpc>
                  <a:spcPct val="85000"/>
                </a:lnSpc>
                <a:spcBef>
                  <a:spcPct val="0"/>
                </a:spcBef>
                <a:spcAft>
                  <a:spcPct val="50000"/>
                </a:spcAft>
                <a:buSzPct val="80000"/>
              </a:pPr>
              <a:r>
                <a:rPr lang="en-US" altLang="en-US" sz="1800" baseline="0" dirty="0"/>
                <a:t>Obligatory water reabsorption increases to increase blood volume.</a:t>
              </a:r>
            </a:p>
          </p:txBody>
        </p:sp>
        <p:sp>
          <p:nvSpPr>
            <p:cNvPr id="172036" name="Rectangle 8">
              <a:extLst>
                <a:ext uri="{FF2B5EF4-FFF2-40B4-BE49-F238E27FC236}">
                  <a16:creationId xmlns:a16="http://schemas.microsoft.com/office/drawing/2014/main" id="{893E1BAF-27AC-1C44-B138-C93EE4150434}"/>
                </a:ext>
              </a:extLst>
            </p:cNvPr>
            <p:cNvSpPr>
              <a:spLocks noChangeArrowheads="1"/>
            </p:cNvSpPr>
            <p:nvPr/>
          </p:nvSpPr>
          <p:spPr bwMode="auto">
            <a:xfrm>
              <a:off x="289" y="295"/>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5000"/>
                </a:lnSpc>
                <a:spcBef>
                  <a:spcPct val="0"/>
                </a:spcBef>
                <a:buFontTx/>
                <a:buNone/>
              </a:pPr>
              <a:r>
                <a:rPr lang="en-US" altLang="en-US" sz="2800" baseline="0" dirty="0">
                  <a:solidFill>
                    <a:srgbClr val="333333"/>
                  </a:solidFill>
                </a:rPr>
                <a:t>Renin-Angiotensin-Aldosterone System </a:t>
              </a:r>
              <a:r>
                <a:rPr lang="en-US" altLang="en-US" sz="2200" baseline="0" dirty="0">
                  <a:solidFill>
                    <a:srgbClr val="333333"/>
                  </a:solidFill>
                </a:rPr>
                <a:t>(continued)</a:t>
              </a:r>
            </a:p>
          </p:txBody>
        </p:sp>
        <p:grpSp>
          <p:nvGrpSpPr>
            <p:cNvPr id="172037" name="Group 28">
              <a:extLst>
                <a:ext uri="{FF2B5EF4-FFF2-40B4-BE49-F238E27FC236}">
                  <a16:creationId xmlns:a16="http://schemas.microsoft.com/office/drawing/2014/main" id="{9BF9493A-B692-9D49-9368-5D8EE63C2C2E}"/>
                </a:ext>
              </a:extLst>
            </p:cNvPr>
            <p:cNvGrpSpPr>
              <a:grpSpLocks/>
            </p:cNvGrpSpPr>
            <p:nvPr/>
          </p:nvGrpSpPr>
          <p:grpSpPr bwMode="auto">
            <a:xfrm>
              <a:off x="580" y="3671"/>
              <a:ext cx="1994" cy="213"/>
              <a:chOff x="580" y="3671"/>
              <a:chExt cx="1994" cy="213"/>
            </a:xfrm>
          </p:grpSpPr>
          <p:grpSp>
            <p:nvGrpSpPr>
              <p:cNvPr id="172038" name="Group 29">
                <a:extLst>
                  <a:ext uri="{FF2B5EF4-FFF2-40B4-BE49-F238E27FC236}">
                    <a16:creationId xmlns:a16="http://schemas.microsoft.com/office/drawing/2014/main" id="{FD4BE64B-D74F-6345-8593-2CBC3A60AC17}"/>
                  </a:ext>
                </a:extLst>
              </p:cNvPr>
              <p:cNvGrpSpPr>
                <a:grpSpLocks/>
              </p:cNvGrpSpPr>
              <p:nvPr/>
            </p:nvGrpSpPr>
            <p:grpSpPr bwMode="auto">
              <a:xfrm>
                <a:off x="580" y="3671"/>
                <a:ext cx="619" cy="213"/>
                <a:chOff x="580" y="3671"/>
                <a:chExt cx="619" cy="213"/>
              </a:xfrm>
            </p:grpSpPr>
            <p:sp>
              <p:nvSpPr>
                <p:cNvPr id="172045" name="Rectangle 30">
                  <a:extLst>
                    <a:ext uri="{FF2B5EF4-FFF2-40B4-BE49-F238E27FC236}">
                      <a16:creationId xmlns:a16="http://schemas.microsoft.com/office/drawing/2014/main" id="{69FE5CB3-9841-624E-9A2E-53F618C79BF1}"/>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72046" name="Text Box 31">
                  <a:extLst>
                    <a:ext uri="{FF2B5EF4-FFF2-40B4-BE49-F238E27FC236}">
                      <a16:creationId xmlns:a16="http://schemas.microsoft.com/office/drawing/2014/main" id="{E3C6A1D9-C9DE-3C4F-BCC1-B16E5FAD3462}"/>
                    </a:ext>
                  </a:extLst>
                </p:cNvPr>
                <p:cNvSpPr txBox="1">
                  <a:spLocks noChangeArrowheads="1"/>
                </p:cNvSpPr>
                <p:nvPr/>
              </p:nvSpPr>
              <p:spPr bwMode="auto">
                <a:xfrm>
                  <a:off x="580" y="3689"/>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1002</a:t>
                  </a:r>
                  <a:endParaRPr lang="en-US" altLang="en-US" sz="1800" baseline="0" dirty="0"/>
                </a:p>
              </p:txBody>
            </p:sp>
          </p:grpSp>
          <p:grpSp>
            <p:nvGrpSpPr>
              <p:cNvPr id="172039" name="Group 32">
                <a:extLst>
                  <a:ext uri="{FF2B5EF4-FFF2-40B4-BE49-F238E27FC236}">
                    <a16:creationId xmlns:a16="http://schemas.microsoft.com/office/drawing/2014/main" id="{ABB37AAB-9732-3048-B7AE-C430F75ECC14}"/>
                  </a:ext>
                </a:extLst>
              </p:cNvPr>
              <p:cNvGrpSpPr>
                <a:grpSpLocks/>
              </p:cNvGrpSpPr>
              <p:nvPr/>
            </p:nvGrpSpPr>
            <p:grpSpPr bwMode="auto">
              <a:xfrm>
                <a:off x="1265" y="3671"/>
                <a:ext cx="629" cy="213"/>
                <a:chOff x="1265" y="3671"/>
                <a:chExt cx="629" cy="213"/>
              </a:xfrm>
            </p:grpSpPr>
            <p:sp>
              <p:nvSpPr>
                <p:cNvPr id="172043" name="Rectangle 33">
                  <a:extLst>
                    <a:ext uri="{FF2B5EF4-FFF2-40B4-BE49-F238E27FC236}">
                      <a16:creationId xmlns:a16="http://schemas.microsoft.com/office/drawing/2014/main" id="{788C75D8-C526-C042-AC87-3000210C0F15}"/>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72044" name="Text Box 34">
                  <a:extLst>
                    <a:ext uri="{FF2B5EF4-FFF2-40B4-BE49-F238E27FC236}">
                      <a16:creationId xmlns:a16="http://schemas.microsoft.com/office/drawing/2014/main" id="{6CFAC589-0B8D-5541-BB34-889D4D77F2CE}"/>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1087</a:t>
                  </a:r>
                  <a:endParaRPr lang="en-US" altLang="en-US" sz="1800" baseline="0" dirty="0"/>
                </a:p>
              </p:txBody>
            </p:sp>
          </p:grpSp>
          <p:grpSp>
            <p:nvGrpSpPr>
              <p:cNvPr id="172040" name="Group 35">
                <a:extLst>
                  <a:ext uri="{FF2B5EF4-FFF2-40B4-BE49-F238E27FC236}">
                    <a16:creationId xmlns:a16="http://schemas.microsoft.com/office/drawing/2014/main" id="{AA66AEE5-51D9-4A40-AF90-FA3B5F81A497}"/>
                  </a:ext>
                </a:extLst>
              </p:cNvPr>
              <p:cNvGrpSpPr>
                <a:grpSpLocks/>
              </p:cNvGrpSpPr>
              <p:nvPr/>
            </p:nvGrpSpPr>
            <p:grpSpPr bwMode="auto">
              <a:xfrm>
                <a:off x="1955" y="3671"/>
                <a:ext cx="619" cy="213"/>
                <a:chOff x="1955" y="3671"/>
                <a:chExt cx="619" cy="213"/>
              </a:xfrm>
            </p:grpSpPr>
            <p:sp>
              <p:nvSpPr>
                <p:cNvPr id="172041" name="Rectangle 36">
                  <a:extLst>
                    <a:ext uri="{FF2B5EF4-FFF2-40B4-BE49-F238E27FC236}">
                      <a16:creationId xmlns:a16="http://schemas.microsoft.com/office/drawing/2014/main" id="{96E93AF4-07F9-1841-959A-DD7B3727FF59}"/>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72042" name="Text Box 37">
                  <a:extLst>
                    <a:ext uri="{FF2B5EF4-FFF2-40B4-BE49-F238E27FC236}">
                      <a16:creationId xmlns:a16="http://schemas.microsoft.com/office/drawing/2014/main" id="{3A9705A4-C97B-494D-807C-121BDBBD4B1C}"/>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1040</a:t>
                  </a:r>
                  <a:endParaRPr lang="en-US" altLang="en-US" sz="1800" baseline="0" dirty="0"/>
                </a:p>
              </p:txBody>
            </p:sp>
          </p:grpSp>
        </p:grpSp>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Number Placeholder 5">
            <a:extLst>
              <a:ext uri="{FF2B5EF4-FFF2-40B4-BE49-F238E27FC236}">
                <a16:creationId xmlns:a16="http://schemas.microsoft.com/office/drawing/2014/main" id="{9445D384-25CB-7C4A-B0F0-2CA5769D6F9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DAF81B4-9088-DE42-9311-3F5BF65BF50C}" type="slidenum">
              <a:rPr lang="en-US" altLang="en-US" sz="1400"/>
              <a:pPr>
                <a:spcBef>
                  <a:spcPct val="0"/>
                </a:spcBef>
                <a:buFontTx/>
                <a:buNone/>
              </a:pPr>
              <a:t>8</a:t>
            </a:fld>
            <a:endParaRPr lang="en-US" altLang="en-US" sz="1400" dirty="0"/>
          </a:p>
        </p:txBody>
      </p:sp>
      <p:sp>
        <p:nvSpPr>
          <p:cNvPr id="28674" name="Rectangle 2">
            <a:extLst>
              <a:ext uri="{FF2B5EF4-FFF2-40B4-BE49-F238E27FC236}">
                <a16:creationId xmlns:a16="http://schemas.microsoft.com/office/drawing/2014/main" id="{983093B4-F58C-E74E-AF38-578975A8A1BA}"/>
              </a:ext>
            </a:extLst>
          </p:cNvPr>
          <p:cNvSpPr>
            <a:spLocks noGrp="1" noChangeArrowheads="1"/>
          </p:cNvSpPr>
          <p:nvPr>
            <p:ph type="body" idx="1"/>
          </p:nvPr>
        </p:nvSpPr>
        <p:spPr>
          <a:xfrm>
            <a:off x="874713" y="898525"/>
            <a:ext cx="7394575" cy="4525963"/>
          </a:xfrm>
        </p:spPr>
        <p:txBody>
          <a:bodyPr/>
          <a:lstStyle/>
          <a:p>
            <a:pPr marL="0" indent="0" eaLnBrk="1" hangingPunct="1"/>
            <a:endParaRPr lang="en-US" altLang="en-US" dirty="0"/>
          </a:p>
          <a:p>
            <a:pPr marL="0" indent="0" eaLnBrk="1" hangingPunct="1"/>
            <a:endParaRPr lang="en-US" altLang="en-US" dirty="0"/>
          </a:p>
          <a:p>
            <a:pPr marL="0" indent="0" algn="ctr" eaLnBrk="1" hangingPunct="1">
              <a:lnSpc>
                <a:spcPct val="85000"/>
              </a:lnSpc>
              <a:buFontTx/>
              <a:buNone/>
            </a:pPr>
            <a:r>
              <a:rPr lang="en-US" altLang="en-US" sz="2800" dirty="0">
                <a:solidFill>
                  <a:srgbClr val="333333"/>
                </a:solidFill>
              </a:rPr>
              <a:t>Structure and Functions</a:t>
            </a:r>
            <a:endParaRPr lang="en-US" altLang="en-US" dirty="0"/>
          </a:p>
        </p:txBody>
      </p: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Number Placeholder 5">
            <a:extLst>
              <a:ext uri="{FF2B5EF4-FFF2-40B4-BE49-F238E27FC236}">
                <a16:creationId xmlns:a16="http://schemas.microsoft.com/office/drawing/2014/main" id="{EE3A1E4C-B3C8-FF4A-A42A-1B92E5310A0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EBC951F-15B3-D64E-B775-7E8CF7C1D623}" type="slidenum">
              <a:rPr lang="en-US" altLang="en-US" sz="1400"/>
              <a:pPr>
                <a:spcBef>
                  <a:spcPct val="0"/>
                </a:spcBef>
                <a:buFontTx/>
                <a:buNone/>
              </a:pPr>
              <a:t>80</a:t>
            </a:fld>
            <a:endParaRPr lang="en-US" altLang="en-US" sz="1400" dirty="0"/>
          </a:p>
        </p:txBody>
      </p:sp>
      <p:grpSp>
        <p:nvGrpSpPr>
          <p:cNvPr id="174082" name="Group 37">
            <a:extLst>
              <a:ext uri="{FF2B5EF4-FFF2-40B4-BE49-F238E27FC236}">
                <a16:creationId xmlns:a16="http://schemas.microsoft.com/office/drawing/2014/main" id="{D9668E4B-94D2-2D4B-AC79-6C1B882CF6FD}"/>
              </a:ext>
            </a:extLst>
          </p:cNvPr>
          <p:cNvGrpSpPr>
            <a:grpSpLocks/>
          </p:cNvGrpSpPr>
          <p:nvPr/>
        </p:nvGrpSpPr>
        <p:grpSpPr bwMode="auto">
          <a:xfrm>
            <a:off x="458788" y="446088"/>
            <a:ext cx="8229600" cy="5719762"/>
            <a:chOff x="289" y="281"/>
            <a:chExt cx="5184" cy="3603"/>
          </a:xfrm>
        </p:grpSpPr>
        <p:sp>
          <p:nvSpPr>
            <p:cNvPr id="174083" name="Rectangle 2">
              <a:extLst>
                <a:ext uri="{FF2B5EF4-FFF2-40B4-BE49-F238E27FC236}">
                  <a16:creationId xmlns:a16="http://schemas.microsoft.com/office/drawing/2014/main" id="{63E4C86B-70BF-5043-AA67-FEEF7F4DDD66}"/>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Antidiuretic Hormone</a:t>
              </a:r>
              <a:endParaRPr lang="en-US" altLang="en-US" sz="4400" baseline="0" dirty="0">
                <a:solidFill>
                  <a:schemeClr val="tx2"/>
                </a:solidFill>
              </a:endParaRPr>
            </a:p>
          </p:txBody>
        </p:sp>
        <p:sp>
          <p:nvSpPr>
            <p:cNvPr id="174084" name="Text Box 3">
              <a:extLst>
                <a:ext uri="{FF2B5EF4-FFF2-40B4-BE49-F238E27FC236}">
                  <a16:creationId xmlns:a16="http://schemas.microsoft.com/office/drawing/2014/main" id="{BE6E3FB1-15BE-D64B-ADCF-73F69224BCB6}"/>
                </a:ext>
              </a:extLst>
            </p:cNvPr>
            <p:cNvSpPr txBox="1">
              <a:spLocks noChangeArrowheads="1"/>
            </p:cNvSpPr>
            <p:nvPr/>
          </p:nvSpPr>
          <p:spPr bwMode="auto">
            <a:xfrm>
              <a:off x="515" y="970"/>
              <a:ext cx="4511" cy="1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Antidiuretic hormone (ADH) is secreted by the posterior pituitary as we discussed in the second lecture module on the endocrine system.</a:t>
              </a:r>
            </a:p>
            <a:p>
              <a:pPr eaLnBrk="1" hangingPunct="1">
                <a:lnSpc>
                  <a:spcPct val="85000"/>
                </a:lnSpc>
                <a:spcBef>
                  <a:spcPct val="0"/>
                </a:spcBef>
                <a:spcAft>
                  <a:spcPts val="900"/>
                </a:spcAft>
                <a:buSzPct val="80000"/>
              </a:pPr>
              <a:r>
                <a:rPr lang="en-US" altLang="en-US" sz="1800" baseline="0" dirty="0"/>
                <a:t>ADH regulates facultative water reabsorption by increasing the permeability of the collecting ducts and distal convoluted tubules. </a:t>
              </a:r>
            </a:p>
            <a:p>
              <a:pPr eaLnBrk="1" hangingPunct="1">
                <a:lnSpc>
                  <a:spcPct val="85000"/>
                </a:lnSpc>
                <a:spcBef>
                  <a:spcPct val="0"/>
                </a:spcBef>
                <a:spcAft>
                  <a:spcPts val="900"/>
                </a:spcAft>
                <a:buSzPct val="80000"/>
              </a:pPr>
              <a:r>
                <a:rPr lang="en-US" altLang="en-US" sz="1800" baseline="0" dirty="0"/>
                <a:t>The kidneys produce as little as 500 ml of concentrated urine per day when ADH secretion is high, such as with severely dehydra-tion or hemorrhaging (losing blood).</a:t>
              </a:r>
            </a:p>
            <a:p>
              <a:pPr eaLnBrk="1" hangingPunct="1">
                <a:lnSpc>
                  <a:spcPct val="85000"/>
                </a:lnSpc>
                <a:spcBef>
                  <a:spcPct val="0"/>
                </a:spcBef>
                <a:spcAft>
                  <a:spcPct val="50000"/>
                </a:spcAft>
                <a:buSzPct val="80000"/>
              </a:pPr>
              <a:r>
                <a:rPr lang="en-US" altLang="en-US" sz="1800" baseline="0" dirty="0"/>
                <a:t>The kidneys produce a much larger volume of diluted urine when ADH level is low.</a:t>
              </a:r>
            </a:p>
          </p:txBody>
        </p:sp>
        <p:grpSp>
          <p:nvGrpSpPr>
            <p:cNvPr id="174085" name="Group 27">
              <a:extLst>
                <a:ext uri="{FF2B5EF4-FFF2-40B4-BE49-F238E27FC236}">
                  <a16:creationId xmlns:a16="http://schemas.microsoft.com/office/drawing/2014/main" id="{7B75FA3F-F650-4B4B-B970-1005ECBA0267}"/>
                </a:ext>
              </a:extLst>
            </p:cNvPr>
            <p:cNvGrpSpPr>
              <a:grpSpLocks/>
            </p:cNvGrpSpPr>
            <p:nvPr/>
          </p:nvGrpSpPr>
          <p:grpSpPr bwMode="auto">
            <a:xfrm>
              <a:off x="580" y="3671"/>
              <a:ext cx="1994" cy="213"/>
              <a:chOff x="580" y="3671"/>
              <a:chExt cx="1994" cy="213"/>
            </a:xfrm>
          </p:grpSpPr>
          <p:grpSp>
            <p:nvGrpSpPr>
              <p:cNvPr id="174086" name="Group 28">
                <a:extLst>
                  <a:ext uri="{FF2B5EF4-FFF2-40B4-BE49-F238E27FC236}">
                    <a16:creationId xmlns:a16="http://schemas.microsoft.com/office/drawing/2014/main" id="{B3058EAC-7C1E-514F-BCA0-04D50366CC61}"/>
                  </a:ext>
                </a:extLst>
              </p:cNvPr>
              <p:cNvGrpSpPr>
                <a:grpSpLocks/>
              </p:cNvGrpSpPr>
              <p:nvPr/>
            </p:nvGrpSpPr>
            <p:grpSpPr bwMode="auto">
              <a:xfrm>
                <a:off x="580" y="3671"/>
                <a:ext cx="619" cy="213"/>
                <a:chOff x="580" y="3671"/>
                <a:chExt cx="619" cy="213"/>
              </a:xfrm>
            </p:grpSpPr>
            <p:sp>
              <p:nvSpPr>
                <p:cNvPr id="174093" name="Rectangle 29">
                  <a:extLst>
                    <a:ext uri="{FF2B5EF4-FFF2-40B4-BE49-F238E27FC236}">
                      <a16:creationId xmlns:a16="http://schemas.microsoft.com/office/drawing/2014/main" id="{63936EB8-BAFB-C242-8DF4-54A02FF7917F}"/>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74094" name="Text Box 30">
                  <a:extLst>
                    <a:ext uri="{FF2B5EF4-FFF2-40B4-BE49-F238E27FC236}">
                      <a16:creationId xmlns:a16="http://schemas.microsoft.com/office/drawing/2014/main" id="{2DF9B94B-562A-164B-8EF6-EC3FAC541075}"/>
                    </a:ext>
                  </a:extLst>
                </p:cNvPr>
                <p:cNvSpPr txBox="1">
                  <a:spLocks noChangeArrowheads="1"/>
                </p:cNvSpPr>
                <p:nvPr/>
              </p:nvSpPr>
              <p:spPr bwMode="auto">
                <a:xfrm>
                  <a:off x="580" y="3689"/>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1002</a:t>
                  </a:r>
                  <a:endParaRPr lang="en-US" altLang="en-US" sz="1800" baseline="0" dirty="0"/>
                </a:p>
              </p:txBody>
            </p:sp>
          </p:grpSp>
          <p:grpSp>
            <p:nvGrpSpPr>
              <p:cNvPr id="174087" name="Group 31">
                <a:extLst>
                  <a:ext uri="{FF2B5EF4-FFF2-40B4-BE49-F238E27FC236}">
                    <a16:creationId xmlns:a16="http://schemas.microsoft.com/office/drawing/2014/main" id="{EFAC0714-0E63-4B44-B886-CE52497B04B3}"/>
                  </a:ext>
                </a:extLst>
              </p:cNvPr>
              <p:cNvGrpSpPr>
                <a:grpSpLocks/>
              </p:cNvGrpSpPr>
              <p:nvPr/>
            </p:nvGrpSpPr>
            <p:grpSpPr bwMode="auto">
              <a:xfrm>
                <a:off x="1265" y="3671"/>
                <a:ext cx="629" cy="213"/>
                <a:chOff x="1265" y="3671"/>
                <a:chExt cx="629" cy="213"/>
              </a:xfrm>
            </p:grpSpPr>
            <p:sp>
              <p:nvSpPr>
                <p:cNvPr id="174091" name="Rectangle 32">
                  <a:extLst>
                    <a:ext uri="{FF2B5EF4-FFF2-40B4-BE49-F238E27FC236}">
                      <a16:creationId xmlns:a16="http://schemas.microsoft.com/office/drawing/2014/main" id="{A1F51E19-801B-2C48-B9C5-6656B91BC2CF}"/>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74092" name="Text Box 33">
                  <a:extLst>
                    <a:ext uri="{FF2B5EF4-FFF2-40B4-BE49-F238E27FC236}">
                      <a16:creationId xmlns:a16="http://schemas.microsoft.com/office/drawing/2014/main" id="{ED4B1C62-5071-4541-B54B-1FEFBEFAB885}"/>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1087</a:t>
                  </a:r>
                  <a:endParaRPr lang="en-US" altLang="en-US" sz="1800" baseline="0" dirty="0"/>
                </a:p>
              </p:txBody>
            </p:sp>
          </p:grpSp>
          <p:grpSp>
            <p:nvGrpSpPr>
              <p:cNvPr id="174088" name="Group 34">
                <a:extLst>
                  <a:ext uri="{FF2B5EF4-FFF2-40B4-BE49-F238E27FC236}">
                    <a16:creationId xmlns:a16="http://schemas.microsoft.com/office/drawing/2014/main" id="{43597C9B-1EC8-CD40-B915-031D91F542F1}"/>
                  </a:ext>
                </a:extLst>
              </p:cNvPr>
              <p:cNvGrpSpPr>
                <a:grpSpLocks/>
              </p:cNvGrpSpPr>
              <p:nvPr/>
            </p:nvGrpSpPr>
            <p:grpSpPr bwMode="auto">
              <a:xfrm>
                <a:off x="1955" y="3671"/>
                <a:ext cx="619" cy="213"/>
                <a:chOff x="1955" y="3671"/>
                <a:chExt cx="619" cy="213"/>
              </a:xfrm>
            </p:grpSpPr>
            <p:sp>
              <p:nvSpPr>
                <p:cNvPr id="174089" name="Rectangle 35">
                  <a:extLst>
                    <a:ext uri="{FF2B5EF4-FFF2-40B4-BE49-F238E27FC236}">
                      <a16:creationId xmlns:a16="http://schemas.microsoft.com/office/drawing/2014/main" id="{25366B2D-0054-E74E-99A0-A3A42BE258F1}"/>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74090" name="Text Box 36">
                  <a:extLst>
                    <a:ext uri="{FF2B5EF4-FFF2-40B4-BE49-F238E27FC236}">
                      <a16:creationId xmlns:a16="http://schemas.microsoft.com/office/drawing/2014/main" id="{2F18CBE8-7A92-8E47-A9B9-A1C9546E6055}"/>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1040</a:t>
                  </a:r>
                  <a:endParaRPr lang="en-US" altLang="en-US" sz="1800" baseline="0" dirty="0"/>
                </a:p>
              </p:txBody>
            </p:sp>
          </p:grpSp>
        </p:grpSp>
      </p:grpSp>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Number Placeholder 5">
            <a:extLst>
              <a:ext uri="{FF2B5EF4-FFF2-40B4-BE49-F238E27FC236}">
                <a16:creationId xmlns:a16="http://schemas.microsoft.com/office/drawing/2014/main" id="{DA68A4D4-7217-7645-A6DE-B2E135F0FF2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37BD2FE-6692-6249-ACE7-423A7C1BCEEA}" type="slidenum">
              <a:rPr lang="en-US" altLang="en-US" sz="1400"/>
              <a:pPr>
                <a:spcBef>
                  <a:spcPct val="0"/>
                </a:spcBef>
                <a:buFontTx/>
                <a:buNone/>
              </a:pPr>
              <a:t>81</a:t>
            </a:fld>
            <a:endParaRPr lang="en-US" altLang="en-US" sz="1400" dirty="0"/>
          </a:p>
        </p:txBody>
      </p:sp>
      <p:grpSp>
        <p:nvGrpSpPr>
          <p:cNvPr id="176130" name="Group 20">
            <a:extLst>
              <a:ext uri="{FF2B5EF4-FFF2-40B4-BE49-F238E27FC236}">
                <a16:creationId xmlns:a16="http://schemas.microsoft.com/office/drawing/2014/main" id="{AC1C1491-9C88-7540-BC4F-FEF65BE11244}"/>
              </a:ext>
            </a:extLst>
          </p:cNvPr>
          <p:cNvGrpSpPr>
            <a:grpSpLocks/>
          </p:cNvGrpSpPr>
          <p:nvPr/>
        </p:nvGrpSpPr>
        <p:grpSpPr bwMode="auto">
          <a:xfrm>
            <a:off x="458788" y="446088"/>
            <a:ext cx="8229600" cy="5719762"/>
            <a:chOff x="289" y="281"/>
            <a:chExt cx="5184" cy="3603"/>
          </a:xfrm>
        </p:grpSpPr>
        <p:sp>
          <p:nvSpPr>
            <p:cNvPr id="176131" name="Rectangle 2">
              <a:extLst>
                <a:ext uri="{FF2B5EF4-FFF2-40B4-BE49-F238E27FC236}">
                  <a16:creationId xmlns:a16="http://schemas.microsoft.com/office/drawing/2014/main" id="{C431F2DB-44A9-0E42-AA57-2E896E5837FD}"/>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Control of Antidiuretic Hormone</a:t>
              </a:r>
              <a:endParaRPr lang="en-US" altLang="en-US" sz="4400" baseline="0" dirty="0">
                <a:solidFill>
                  <a:schemeClr val="tx2"/>
                </a:solidFill>
              </a:endParaRPr>
            </a:p>
          </p:txBody>
        </p:sp>
        <p:sp>
          <p:nvSpPr>
            <p:cNvPr id="176132" name="Text Box 3">
              <a:extLst>
                <a:ext uri="{FF2B5EF4-FFF2-40B4-BE49-F238E27FC236}">
                  <a16:creationId xmlns:a16="http://schemas.microsoft.com/office/drawing/2014/main" id="{B75DFAB6-0F8C-C14C-BEAE-6DF9AF829886}"/>
                </a:ext>
              </a:extLst>
            </p:cNvPr>
            <p:cNvSpPr txBox="1">
              <a:spLocks noChangeArrowheads="1"/>
            </p:cNvSpPr>
            <p:nvPr/>
          </p:nvSpPr>
          <p:spPr bwMode="auto">
            <a:xfrm>
              <a:off x="515" y="970"/>
              <a:ext cx="4586" cy="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When the osmolarity of blood plasma increases due to water loss (as little as 1 percent), osmoreceptors (a type of sensory receptor) in the hypothalamus detect the change.</a:t>
              </a:r>
            </a:p>
            <a:p>
              <a:pPr eaLnBrk="1" hangingPunct="1">
                <a:lnSpc>
                  <a:spcPct val="85000"/>
                </a:lnSpc>
                <a:spcBef>
                  <a:spcPct val="0"/>
                </a:spcBef>
                <a:spcAft>
                  <a:spcPct val="50000"/>
                </a:spcAft>
                <a:buSzPct val="80000"/>
              </a:pPr>
              <a:r>
                <a:rPr lang="en-US" altLang="en-US" sz="1800" baseline="0" dirty="0"/>
                <a:t>More ADH is secreted from the posterior pituitary to act upon the kidneys to conserve water.</a:t>
              </a:r>
            </a:p>
          </p:txBody>
        </p:sp>
        <p:grpSp>
          <p:nvGrpSpPr>
            <p:cNvPr id="176133" name="Group 63">
              <a:extLst>
                <a:ext uri="{FF2B5EF4-FFF2-40B4-BE49-F238E27FC236}">
                  <a16:creationId xmlns:a16="http://schemas.microsoft.com/office/drawing/2014/main" id="{EDC7F303-C440-984A-89AD-3DA71E44CBA3}"/>
                </a:ext>
              </a:extLst>
            </p:cNvPr>
            <p:cNvGrpSpPr>
              <a:grpSpLocks/>
            </p:cNvGrpSpPr>
            <p:nvPr/>
          </p:nvGrpSpPr>
          <p:grpSpPr bwMode="auto">
            <a:xfrm>
              <a:off x="580" y="3671"/>
              <a:ext cx="2995" cy="213"/>
              <a:chOff x="580" y="3671"/>
              <a:chExt cx="2995" cy="213"/>
            </a:xfrm>
          </p:grpSpPr>
          <p:grpSp>
            <p:nvGrpSpPr>
              <p:cNvPr id="176134" name="Group 47">
                <a:extLst>
                  <a:ext uri="{FF2B5EF4-FFF2-40B4-BE49-F238E27FC236}">
                    <a16:creationId xmlns:a16="http://schemas.microsoft.com/office/drawing/2014/main" id="{86C28F9D-155D-FA4E-A4FB-1950FFA8F934}"/>
                  </a:ext>
                </a:extLst>
              </p:cNvPr>
              <p:cNvGrpSpPr>
                <a:grpSpLocks/>
              </p:cNvGrpSpPr>
              <p:nvPr/>
            </p:nvGrpSpPr>
            <p:grpSpPr bwMode="auto">
              <a:xfrm>
                <a:off x="2844" y="3671"/>
                <a:ext cx="731" cy="213"/>
                <a:chOff x="2844" y="3671"/>
                <a:chExt cx="731" cy="213"/>
              </a:xfrm>
            </p:grpSpPr>
            <p:sp>
              <p:nvSpPr>
                <p:cNvPr id="176145" name="Rectangle 48">
                  <a:extLst>
                    <a:ext uri="{FF2B5EF4-FFF2-40B4-BE49-F238E27FC236}">
                      <a16:creationId xmlns:a16="http://schemas.microsoft.com/office/drawing/2014/main" id="{E861643D-A3DC-D04E-8E15-DFD7D0D2B212}"/>
                    </a:ext>
                  </a:extLst>
                </p:cNvPr>
                <p:cNvSpPr>
                  <a:spLocks noChangeArrowheads="1"/>
                </p:cNvSpPr>
                <p:nvPr/>
              </p:nvSpPr>
              <p:spPr bwMode="auto">
                <a:xfrm>
                  <a:off x="2844" y="3671"/>
                  <a:ext cx="731" cy="213"/>
                </a:xfrm>
                <a:prstGeom prst="rect">
                  <a:avLst/>
                </a:prstGeom>
                <a:solidFill>
                  <a:schemeClr val="accent1"/>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76146" name="Text Box 49">
                  <a:extLst>
                    <a:ext uri="{FF2B5EF4-FFF2-40B4-BE49-F238E27FC236}">
                      <a16:creationId xmlns:a16="http://schemas.microsoft.com/office/drawing/2014/main" id="{38C01A1A-6204-C341-8723-570AE4007DFB}"/>
                    </a:ext>
                  </a:extLst>
                </p:cNvPr>
                <p:cNvSpPr txBox="1">
                  <a:spLocks noChangeArrowheads="1"/>
                </p:cNvSpPr>
                <p:nvPr/>
              </p:nvSpPr>
              <p:spPr bwMode="auto">
                <a:xfrm>
                  <a:off x="2860" y="3687"/>
                  <a:ext cx="700"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Figure 26.17</a:t>
                  </a:r>
                </a:p>
              </p:txBody>
            </p:sp>
          </p:grpSp>
          <p:grpSp>
            <p:nvGrpSpPr>
              <p:cNvPr id="176135" name="Group 53">
                <a:extLst>
                  <a:ext uri="{FF2B5EF4-FFF2-40B4-BE49-F238E27FC236}">
                    <a16:creationId xmlns:a16="http://schemas.microsoft.com/office/drawing/2014/main" id="{70EC22BC-4354-2144-993D-D30252DAD3D4}"/>
                  </a:ext>
                </a:extLst>
              </p:cNvPr>
              <p:cNvGrpSpPr>
                <a:grpSpLocks/>
              </p:cNvGrpSpPr>
              <p:nvPr/>
            </p:nvGrpSpPr>
            <p:grpSpPr bwMode="auto">
              <a:xfrm>
                <a:off x="580" y="3671"/>
                <a:ext cx="1994" cy="213"/>
                <a:chOff x="580" y="3671"/>
                <a:chExt cx="1994" cy="213"/>
              </a:xfrm>
            </p:grpSpPr>
            <p:grpSp>
              <p:nvGrpSpPr>
                <p:cNvPr id="176136" name="Group 54">
                  <a:extLst>
                    <a:ext uri="{FF2B5EF4-FFF2-40B4-BE49-F238E27FC236}">
                      <a16:creationId xmlns:a16="http://schemas.microsoft.com/office/drawing/2014/main" id="{73399BE1-62FD-D445-8143-9CBAB26EAFE1}"/>
                    </a:ext>
                  </a:extLst>
                </p:cNvPr>
                <p:cNvGrpSpPr>
                  <a:grpSpLocks/>
                </p:cNvGrpSpPr>
                <p:nvPr/>
              </p:nvGrpSpPr>
              <p:grpSpPr bwMode="auto">
                <a:xfrm>
                  <a:off x="580" y="3671"/>
                  <a:ext cx="619" cy="213"/>
                  <a:chOff x="580" y="3671"/>
                  <a:chExt cx="619" cy="213"/>
                </a:xfrm>
              </p:grpSpPr>
              <p:sp>
                <p:nvSpPr>
                  <p:cNvPr id="176143" name="Rectangle 55">
                    <a:extLst>
                      <a:ext uri="{FF2B5EF4-FFF2-40B4-BE49-F238E27FC236}">
                        <a16:creationId xmlns:a16="http://schemas.microsoft.com/office/drawing/2014/main" id="{485CA7DC-5B2E-CF48-B940-7949F8B32CF5}"/>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76144" name="Text Box 56">
                    <a:extLst>
                      <a:ext uri="{FF2B5EF4-FFF2-40B4-BE49-F238E27FC236}">
                        <a16:creationId xmlns:a16="http://schemas.microsoft.com/office/drawing/2014/main" id="{94067E4E-53B4-394F-A17A-DEDCCE24BF63}"/>
                      </a:ext>
                    </a:extLst>
                  </p:cNvPr>
                  <p:cNvSpPr txBox="1">
                    <a:spLocks noChangeArrowheads="1"/>
                  </p:cNvSpPr>
                  <p:nvPr/>
                </p:nvSpPr>
                <p:spPr bwMode="auto">
                  <a:xfrm>
                    <a:off x="580" y="3689"/>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1002</a:t>
                    </a:r>
                    <a:endParaRPr lang="en-US" altLang="en-US" sz="1800" baseline="0" dirty="0"/>
                  </a:p>
                </p:txBody>
              </p:sp>
            </p:grpSp>
            <p:grpSp>
              <p:nvGrpSpPr>
                <p:cNvPr id="176137" name="Group 57">
                  <a:extLst>
                    <a:ext uri="{FF2B5EF4-FFF2-40B4-BE49-F238E27FC236}">
                      <a16:creationId xmlns:a16="http://schemas.microsoft.com/office/drawing/2014/main" id="{E574330E-775B-4C4E-993E-DED2C36CFAB6}"/>
                    </a:ext>
                  </a:extLst>
                </p:cNvPr>
                <p:cNvGrpSpPr>
                  <a:grpSpLocks/>
                </p:cNvGrpSpPr>
                <p:nvPr/>
              </p:nvGrpSpPr>
              <p:grpSpPr bwMode="auto">
                <a:xfrm>
                  <a:off x="1265" y="3671"/>
                  <a:ext cx="629" cy="213"/>
                  <a:chOff x="1265" y="3671"/>
                  <a:chExt cx="629" cy="213"/>
                </a:xfrm>
              </p:grpSpPr>
              <p:sp>
                <p:nvSpPr>
                  <p:cNvPr id="176141" name="Rectangle 58">
                    <a:extLst>
                      <a:ext uri="{FF2B5EF4-FFF2-40B4-BE49-F238E27FC236}">
                        <a16:creationId xmlns:a16="http://schemas.microsoft.com/office/drawing/2014/main" id="{B0EDFAEE-95BB-0448-8493-6D498403AF61}"/>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76142" name="Text Box 59">
                    <a:extLst>
                      <a:ext uri="{FF2B5EF4-FFF2-40B4-BE49-F238E27FC236}">
                        <a16:creationId xmlns:a16="http://schemas.microsoft.com/office/drawing/2014/main" id="{5FFBD4DC-3639-FE4B-80E6-FC52A39927A5}"/>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1087</a:t>
                    </a:r>
                    <a:endParaRPr lang="en-US" altLang="en-US" sz="1800" baseline="0" dirty="0"/>
                  </a:p>
                </p:txBody>
              </p:sp>
            </p:grpSp>
            <p:grpSp>
              <p:nvGrpSpPr>
                <p:cNvPr id="176138" name="Group 60">
                  <a:extLst>
                    <a:ext uri="{FF2B5EF4-FFF2-40B4-BE49-F238E27FC236}">
                      <a16:creationId xmlns:a16="http://schemas.microsoft.com/office/drawing/2014/main" id="{45A77944-6E8E-B940-94B3-8C45DAA0081A}"/>
                    </a:ext>
                  </a:extLst>
                </p:cNvPr>
                <p:cNvGrpSpPr>
                  <a:grpSpLocks/>
                </p:cNvGrpSpPr>
                <p:nvPr/>
              </p:nvGrpSpPr>
              <p:grpSpPr bwMode="auto">
                <a:xfrm>
                  <a:off x="1955" y="3671"/>
                  <a:ext cx="619" cy="213"/>
                  <a:chOff x="1955" y="3671"/>
                  <a:chExt cx="619" cy="213"/>
                </a:xfrm>
              </p:grpSpPr>
              <p:sp>
                <p:nvSpPr>
                  <p:cNvPr id="176139" name="Rectangle 61">
                    <a:extLst>
                      <a:ext uri="{FF2B5EF4-FFF2-40B4-BE49-F238E27FC236}">
                        <a16:creationId xmlns:a16="http://schemas.microsoft.com/office/drawing/2014/main" id="{7880549B-AC78-AC4F-B070-23DC244F1C99}"/>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76140" name="Text Box 62">
                    <a:extLst>
                      <a:ext uri="{FF2B5EF4-FFF2-40B4-BE49-F238E27FC236}">
                        <a16:creationId xmlns:a16="http://schemas.microsoft.com/office/drawing/2014/main" id="{CCABB645-3623-AC43-ACF1-CA18F7BF711F}"/>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1041</a:t>
                    </a:r>
                    <a:endParaRPr lang="en-US" altLang="en-US" sz="1800" baseline="0" dirty="0"/>
                  </a:p>
                </p:txBody>
              </p:sp>
            </p:grpSp>
          </p:grpSp>
        </p:grpSp>
      </p:grpSp>
      <p:sp>
        <p:nvSpPr>
          <p:cNvPr id="2" name="TextBox 1">
            <a:extLst>
              <a:ext uri="{FF2B5EF4-FFF2-40B4-BE49-F238E27FC236}">
                <a16:creationId xmlns:a16="http://schemas.microsoft.com/office/drawing/2014/main" id="{2DDC26D4-A507-AA05-28E3-0C14D8F5595F}"/>
              </a:ext>
            </a:extLst>
          </p:cNvPr>
          <p:cNvSpPr txBox="1"/>
          <p:nvPr/>
        </p:nvSpPr>
        <p:spPr>
          <a:xfrm>
            <a:off x="2592165" y="2978593"/>
            <a:ext cx="3961035" cy="823302"/>
          </a:xfrm>
          <a:prstGeom prst="rect">
            <a:avLst/>
          </a:prstGeom>
          <a:noFill/>
        </p:spPr>
        <p:txBody>
          <a:bodyPr wrap="square" rtlCol="0">
            <a:spAutoFit/>
          </a:bodyPr>
          <a:lstStyle/>
          <a:p>
            <a:pPr algn="ctr">
              <a:lnSpc>
                <a:spcPts val="1860"/>
              </a:lnSpc>
            </a:pPr>
            <a:r>
              <a:rPr lang="en-US" baseline="0" dirty="0">
                <a:solidFill>
                  <a:srgbClr val="941100"/>
                </a:solidFill>
              </a:rPr>
              <a:t>Osmolarity = the concentration of particles (especially ions) dissolved in a fluid (in this case, blood plasma).</a:t>
            </a:r>
          </a:p>
        </p:txBody>
      </p:sp>
    </p:spTree>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Number Placeholder 5">
            <a:extLst>
              <a:ext uri="{FF2B5EF4-FFF2-40B4-BE49-F238E27FC236}">
                <a16:creationId xmlns:a16="http://schemas.microsoft.com/office/drawing/2014/main" id="{C5589DE0-B252-2240-8A80-1E599F9643B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A9A7F2F-C02D-7D4A-A52A-9C60224F749C}" type="slidenum">
              <a:rPr lang="en-US" altLang="en-US" sz="1400"/>
              <a:pPr>
                <a:spcBef>
                  <a:spcPct val="0"/>
                </a:spcBef>
                <a:buFontTx/>
                <a:buNone/>
              </a:pPr>
              <a:t>82</a:t>
            </a:fld>
            <a:endParaRPr lang="en-US" altLang="en-US" sz="1400" dirty="0"/>
          </a:p>
        </p:txBody>
      </p:sp>
      <p:grpSp>
        <p:nvGrpSpPr>
          <p:cNvPr id="178178" name="Group 53">
            <a:extLst>
              <a:ext uri="{FF2B5EF4-FFF2-40B4-BE49-F238E27FC236}">
                <a16:creationId xmlns:a16="http://schemas.microsoft.com/office/drawing/2014/main" id="{46B5AE10-321E-5442-A86A-26F6E826349F}"/>
              </a:ext>
            </a:extLst>
          </p:cNvPr>
          <p:cNvGrpSpPr>
            <a:grpSpLocks/>
          </p:cNvGrpSpPr>
          <p:nvPr/>
        </p:nvGrpSpPr>
        <p:grpSpPr bwMode="auto">
          <a:xfrm>
            <a:off x="458788" y="446088"/>
            <a:ext cx="8229600" cy="5719762"/>
            <a:chOff x="289" y="281"/>
            <a:chExt cx="5184" cy="3603"/>
          </a:xfrm>
        </p:grpSpPr>
        <p:sp>
          <p:nvSpPr>
            <p:cNvPr id="178179" name="Rectangle 2">
              <a:extLst>
                <a:ext uri="{FF2B5EF4-FFF2-40B4-BE49-F238E27FC236}">
                  <a16:creationId xmlns:a16="http://schemas.microsoft.com/office/drawing/2014/main" id="{E0580634-EDF8-254A-8958-6120DE86A024}"/>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Atrial Natriuretic Peptide</a:t>
              </a:r>
              <a:endParaRPr lang="en-US" altLang="en-US" sz="4400" baseline="0" dirty="0">
                <a:solidFill>
                  <a:schemeClr val="tx2"/>
                </a:solidFill>
              </a:endParaRPr>
            </a:p>
          </p:txBody>
        </p:sp>
        <p:sp>
          <p:nvSpPr>
            <p:cNvPr id="178180" name="Text Box 3">
              <a:extLst>
                <a:ext uri="{FF2B5EF4-FFF2-40B4-BE49-F238E27FC236}">
                  <a16:creationId xmlns:a16="http://schemas.microsoft.com/office/drawing/2014/main" id="{1C6B04D7-D387-C44E-92DC-1FA1E25C26D6}"/>
                </a:ext>
              </a:extLst>
            </p:cNvPr>
            <p:cNvSpPr txBox="1">
              <a:spLocks noChangeArrowheads="1"/>
            </p:cNvSpPr>
            <p:nvPr/>
          </p:nvSpPr>
          <p:spPr bwMode="auto">
            <a:xfrm>
              <a:off x="515" y="970"/>
              <a:ext cx="4722" cy="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Increased blood volume stimulates release of atrial natriuretic pep-tide (ANP) from cells in the atria of the heart.</a:t>
              </a:r>
            </a:p>
            <a:p>
              <a:pPr eaLnBrk="1" hangingPunct="1">
                <a:lnSpc>
                  <a:spcPct val="85000"/>
                </a:lnSpc>
                <a:spcBef>
                  <a:spcPct val="0"/>
                </a:spcBef>
                <a:spcAft>
                  <a:spcPts val="900"/>
                </a:spcAft>
                <a:buSzPct val="80000"/>
              </a:pPr>
              <a:r>
                <a:rPr lang="en-US" altLang="en-US" sz="1800" baseline="0" dirty="0"/>
                <a:t>ANP inhibits the reabsorption of Na</a:t>
              </a:r>
              <a:r>
                <a:rPr lang="en-US" altLang="en-US" sz="1800" baseline="20000" dirty="0"/>
                <a:t>+</a:t>
              </a:r>
              <a:r>
                <a:rPr lang="en-US" altLang="en-US" sz="1800" baseline="0" dirty="0"/>
                <a:t> and thus water (by osmosis) in the proximal convoluted tubule and collecting duct.</a:t>
              </a:r>
            </a:p>
            <a:p>
              <a:pPr eaLnBrk="1" hangingPunct="1">
                <a:lnSpc>
                  <a:spcPct val="85000"/>
                </a:lnSpc>
                <a:spcBef>
                  <a:spcPct val="0"/>
                </a:spcBef>
                <a:spcAft>
                  <a:spcPts val="900"/>
                </a:spcAft>
                <a:buSzPct val="80000"/>
              </a:pPr>
              <a:r>
                <a:rPr lang="en-US" altLang="en-US" sz="1800" baseline="0" dirty="0"/>
                <a:t>ANP increases the secretion of Na</a:t>
              </a:r>
              <a:r>
                <a:rPr lang="en-US" altLang="en-US" sz="1800" baseline="20000" dirty="0"/>
                <a:t>+</a:t>
              </a:r>
              <a:r>
                <a:rPr lang="en-US" altLang="en-US" sz="1800" baseline="0" dirty="0"/>
                <a:t> in urine and increases urine out-put.</a:t>
              </a:r>
            </a:p>
            <a:p>
              <a:pPr eaLnBrk="1" hangingPunct="1">
                <a:lnSpc>
                  <a:spcPct val="85000"/>
                </a:lnSpc>
                <a:spcBef>
                  <a:spcPct val="0"/>
                </a:spcBef>
                <a:spcAft>
                  <a:spcPts val="900"/>
                </a:spcAft>
                <a:buSzPct val="80000"/>
              </a:pPr>
              <a:r>
                <a:rPr lang="en-US" altLang="en-US" sz="1800" baseline="0" dirty="0"/>
                <a:t>ANP also inhibits the release of ADH from the posterior pituitary and aldosterone from the adrenal cortex (that are both involved in retain-ing water).</a:t>
              </a:r>
            </a:p>
            <a:p>
              <a:pPr eaLnBrk="1" hangingPunct="1">
                <a:lnSpc>
                  <a:spcPct val="85000"/>
                </a:lnSpc>
                <a:spcBef>
                  <a:spcPct val="0"/>
                </a:spcBef>
                <a:spcAft>
                  <a:spcPct val="50000"/>
                </a:spcAft>
                <a:buSzPct val="80000"/>
              </a:pPr>
              <a:r>
                <a:rPr lang="en-US" altLang="en-US" sz="1800" baseline="0" dirty="0"/>
                <a:t>Thus, ANP secretion helps to decrease blood volume and blood pres-sure.</a:t>
              </a:r>
            </a:p>
          </p:txBody>
        </p:sp>
        <p:grpSp>
          <p:nvGrpSpPr>
            <p:cNvPr id="178181" name="Group 43">
              <a:extLst>
                <a:ext uri="{FF2B5EF4-FFF2-40B4-BE49-F238E27FC236}">
                  <a16:creationId xmlns:a16="http://schemas.microsoft.com/office/drawing/2014/main" id="{32FAD6FD-6082-F041-93C7-7C67F2286E0F}"/>
                </a:ext>
              </a:extLst>
            </p:cNvPr>
            <p:cNvGrpSpPr>
              <a:grpSpLocks/>
            </p:cNvGrpSpPr>
            <p:nvPr/>
          </p:nvGrpSpPr>
          <p:grpSpPr bwMode="auto">
            <a:xfrm>
              <a:off x="580" y="3671"/>
              <a:ext cx="1994" cy="213"/>
              <a:chOff x="580" y="3671"/>
              <a:chExt cx="1994" cy="213"/>
            </a:xfrm>
          </p:grpSpPr>
          <p:grpSp>
            <p:nvGrpSpPr>
              <p:cNvPr id="178182" name="Group 44">
                <a:extLst>
                  <a:ext uri="{FF2B5EF4-FFF2-40B4-BE49-F238E27FC236}">
                    <a16:creationId xmlns:a16="http://schemas.microsoft.com/office/drawing/2014/main" id="{01EE37C8-BE81-6A49-88DA-466ECC0192A4}"/>
                  </a:ext>
                </a:extLst>
              </p:cNvPr>
              <p:cNvGrpSpPr>
                <a:grpSpLocks/>
              </p:cNvGrpSpPr>
              <p:nvPr/>
            </p:nvGrpSpPr>
            <p:grpSpPr bwMode="auto">
              <a:xfrm>
                <a:off x="580" y="3671"/>
                <a:ext cx="619" cy="213"/>
                <a:chOff x="580" y="3671"/>
                <a:chExt cx="619" cy="213"/>
              </a:xfrm>
            </p:grpSpPr>
            <p:sp>
              <p:nvSpPr>
                <p:cNvPr id="178189" name="Rectangle 45">
                  <a:extLst>
                    <a:ext uri="{FF2B5EF4-FFF2-40B4-BE49-F238E27FC236}">
                      <a16:creationId xmlns:a16="http://schemas.microsoft.com/office/drawing/2014/main" id="{713607F5-7460-E94E-B0AB-288084AC1965}"/>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78190" name="Text Box 46">
                  <a:extLst>
                    <a:ext uri="{FF2B5EF4-FFF2-40B4-BE49-F238E27FC236}">
                      <a16:creationId xmlns:a16="http://schemas.microsoft.com/office/drawing/2014/main" id="{C49D65DB-0A39-5D4B-9E6E-EA6E842CE180}"/>
                    </a:ext>
                  </a:extLst>
                </p:cNvPr>
                <p:cNvSpPr txBox="1">
                  <a:spLocks noChangeArrowheads="1"/>
                </p:cNvSpPr>
                <p:nvPr/>
              </p:nvSpPr>
              <p:spPr bwMode="auto">
                <a:xfrm>
                  <a:off x="580" y="3689"/>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1003</a:t>
                  </a:r>
                  <a:endParaRPr lang="en-US" altLang="en-US" sz="1800" baseline="0" dirty="0"/>
                </a:p>
              </p:txBody>
            </p:sp>
          </p:grpSp>
          <p:grpSp>
            <p:nvGrpSpPr>
              <p:cNvPr id="178183" name="Group 47">
                <a:extLst>
                  <a:ext uri="{FF2B5EF4-FFF2-40B4-BE49-F238E27FC236}">
                    <a16:creationId xmlns:a16="http://schemas.microsoft.com/office/drawing/2014/main" id="{8A5ED375-0698-714F-BC41-6511A3C22FB2}"/>
                  </a:ext>
                </a:extLst>
              </p:cNvPr>
              <p:cNvGrpSpPr>
                <a:grpSpLocks/>
              </p:cNvGrpSpPr>
              <p:nvPr/>
            </p:nvGrpSpPr>
            <p:grpSpPr bwMode="auto">
              <a:xfrm>
                <a:off x="1265" y="3671"/>
                <a:ext cx="629" cy="213"/>
                <a:chOff x="1265" y="3671"/>
                <a:chExt cx="629" cy="213"/>
              </a:xfrm>
            </p:grpSpPr>
            <p:sp>
              <p:nvSpPr>
                <p:cNvPr id="178187" name="Rectangle 48">
                  <a:extLst>
                    <a:ext uri="{FF2B5EF4-FFF2-40B4-BE49-F238E27FC236}">
                      <a16:creationId xmlns:a16="http://schemas.microsoft.com/office/drawing/2014/main" id="{BCD08CD1-DE6A-8446-A9FE-D866327BA8C8}"/>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78188" name="Text Box 49">
                  <a:extLst>
                    <a:ext uri="{FF2B5EF4-FFF2-40B4-BE49-F238E27FC236}">
                      <a16:creationId xmlns:a16="http://schemas.microsoft.com/office/drawing/2014/main" id="{64B702F0-6028-8946-946D-35BDA152DBDF}"/>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1088</a:t>
                  </a:r>
                  <a:endParaRPr lang="en-US" altLang="en-US" sz="1800" baseline="0" dirty="0"/>
                </a:p>
              </p:txBody>
            </p:sp>
          </p:grpSp>
          <p:grpSp>
            <p:nvGrpSpPr>
              <p:cNvPr id="178184" name="Group 50">
                <a:extLst>
                  <a:ext uri="{FF2B5EF4-FFF2-40B4-BE49-F238E27FC236}">
                    <a16:creationId xmlns:a16="http://schemas.microsoft.com/office/drawing/2014/main" id="{7CE594B4-2560-A74E-B709-504C01E298F3}"/>
                  </a:ext>
                </a:extLst>
              </p:cNvPr>
              <p:cNvGrpSpPr>
                <a:grpSpLocks/>
              </p:cNvGrpSpPr>
              <p:nvPr/>
            </p:nvGrpSpPr>
            <p:grpSpPr bwMode="auto">
              <a:xfrm>
                <a:off x="1955" y="3671"/>
                <a:ext cx="619" cy="213"/>
                <a:chOff x="1955" y="3671"/>
                <a:chExt cx="619" cy="213"/>
              </a:xfrm>
            </p:grpSpPr>
            <p:sp>
              <p:nvSpPr>
                <p:cNvPr id="178185" name="Rectangle 51">
                  <a:extLst>
                    <a:ext uri="{FF2B5EF4-FFF2-40B4-BE49-F238E27FC236}">
                      <a16:creationId xmlns:a16="http://schemas.microsoft.com/office/drawing/2014/main" id="{467084B3-BCF5-DC41-8075-33B05E6ED452}"/>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78186" name="Text Box 52">
                  <a:extLst>
                    <a:ext uri="{FF2B5EF4-FFF2-40B4-BE49-F238E27FC236}">
                      <a16:creationId xmlns:a16="http://schemas.microsoft.com/office/drawing/2014/main" id="{00120B2C-EC2D-E14D-BD94-F2362D3AB82F}"/>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1041</a:t>
                  </a:r>
                  <a:endParaRPr lang="en-US" altLang="en-US" sz="1800" baseline="0" dirty="0"/>
                </a:p>
              </p:txBody>
            </p:sp>
          </p:grpSp>
        </p:grpSp>
      </p:grpSp>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Number Placeholder 5">
            <a:extLst>
              <a:ext uri="{FF2B5EF4-FFF2-40B4-BE49-F238E27FC236}">
                <a16:creationId xmlns:a16="http://schemas.microsoft.com/office/drawing/2014/main" id="{443BD1EB-1287-9A49-A6E0-1A93731FFBD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FD5DBB3-EA30-184E-AF75-88C531DDF8A1}" type="slidenum">
              <a:rPr lang="en-US" altLang="en-US" sz="1400"/>
              <a:pPr>
                <a:spcBef>
                  <a:spcPct val="0"/>
                </a:spcBef>
                <a:buFontTx/>
                <a:buNone/>
              </a:pPr>
              <a:t>83</a:t>
            </a:fld>
            <a:endParaRPr lang="en-US" altLang="en-US" sz="1400" dirty="0"/>
          </a:p>
        </p:txBody>
      </p:sp>
      <p:grpSp>
        <p:nvGrpSpPr>
          <p:cNvPr id="182274" name="Group 44">
            <a:extLst>
              <a:ext uri="{FF2B5EF4-FFF2-40B4-BE49-F238E27FC236}">
                <a16:creationId xmlns:a16="http://schemas.microsoft.com/office/drawing/2014/main" id="{D3570B2F-BD03-1E45-BB8C-6550423A9FAD}"/>
              </a:ext>
            </a:extLst>
          </p:cNvPr>
          <p:cNvGrpSpPr>
            <a:grpSpLocks/>
          </p:cNvGrpSpPr>
          <p:nvPr/>
        </p:nvGrpSpPr>
        <p:grpSpPr bwMode="auto">
          <a:xfrm>
            <a:off x="458788" y="446088"/>
            <a:ext cx="8229600" cy="5719762"/>
            <a:chOff x="289" y="281"/>
            <a:chExt cx="5184" cy="3603"/>
          </a:xfrm>
        </p:grpSpPr>
        <p:sp>
          <p:nvSpPr>
            <p:cNvPr id="182275" name="Rectangle 2">
              <a:extLst>
                <a:ext uri="{FF2B5EF4-FFF2-40B4-BE49-F238E27FC236}">
                  <a16:creationId xmlns:a16="http://schemas.microsoft.com/office/drawing/2014/main" id="{706A868F-66BD-B946-B0F9-A02551FF9E4D}"/>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Parathyroid Hormone</a:t>
              </a:r>
              <a:endParaRPr lang="en-US" altLang="en-US" sz="4400" baseline="0" dirty="0">
                <a:solidFill>
                  <a:schemeClr val="tx2"/>
                </a:solidFill>
              </a:endParaRPr>
            </a:p>
          </p:txBody>
        </p:sp>
        <p:sp>
          <p:nvSpPr>
            <p:cNvPr id="182276" name="Text Box 3">
              <a:extLst>
                <a:ext uri="{FF2B5EF4-FFF2-40B4-BE49-F238E27FC236}">
                  <a16:creationId xmlns:a16="http://schemas.microsoft.com/office/drawing/2014/main" id="{4A60FE19-E089-DF4E-99C9-C6B162E6335F}"/>
                </a:ext>
              </a:extLst>
            </p:cNvPr>
            <p:cNvSpPr txBox="1">
              <a:spLocks noChangeArrowheads="1"/>
            </p:cNvSpPr>
            <p:nvPr/>
          </p:nvSpPr>
          <p:spPr bwMode="auto">
            <a:xfrm>
              <a:off x="515" y="970"/>
              <a:ext cx="4473" cy="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A lower-than-normal blood level of Ca</a:t>
              </a:r>
              <a:r>
                <a:rPr lang="en-US" altLang="en-US" sz="1800" baseline="20000" dirty="0"/>
                <a:t>2++</a:t>
              </a:r>
              <a:r>
                <a:rPr lang="en-US" altLang="en-US" sz="1800" baseline="0" dirty="0"/>
                <a:t> stimulates the release of parathyroid hormone (PTH) from the parathyroid glands. </a:t>
              </a:r>
            </a:p>
            <a:p>
              <a:pPr eaLnBrk="1" hangingPunct="1">
                <a:lnSpc>
                  <a:spcPct val="85000"/>
                </a:lnSpc>
                <a:spcBef>
                  <a:spcPct val="0"/>
                </a:spcBef>
                <a:spcAft>
                  <a:spcPts val="900"/>
                </a:spcAft>
                <a:buSzPct val="80000"/>
              </a:pPr>
              <a:r>
                <a:rPr lang="en-US" altLang="en-US" sz="1800" baseline="0" dirty="0"/>
                <a:t>PTH stimulates cells in the distal convoluted tubules to reabsorb more Ca</a:t>
              </a:r>
              <a:r>
                <a:rPr lang="en-US" altLang="en-US" sz="1800" baseline="20000" dirty="0"/>
                <a:t>2++ </a:t>
              </a:r>
              <a:r>
                <a:rPr lang="en-US" altLang="en-US" sz="1800" baseline="0" dirty="0"/>
                <a:t>into the blood. </a:t>
              </a:r>
            </a:p>
            <a:p>
              <a:pPr eaLnBrk="1" hangingPunct="1">
                <a:lnSpc>
                  <a:spcPct val="85000"/>
                </a:lnSpc>
                <a:spcBef>
                  <a:spcPct val="0"/>
                </a:spcBef>
                <a:spcAft>
                  <a:spcPct val="50000"/>
                </a:spcAft>
                <a:buSzPct val="80000"/>
              </a:pPr>
              <a:r>
                <a:rPr lang="en-US" altLang="en-US" sz="1800" baseline="0" dirty="0"/>
                <a:t>PTH also inhibits HPO</a:t>
              </a:r>
              <a:r>
                <a:rPr lang="en-US" altLang="en-US" sz="1800" baseline="-17000" dirty="0"/>
                <a:t>4</a:t>
              </a:r>
              <a:r>
                <a:rPr lang="en-US" altLang="en-US" sz="1800" baseline="20000" dirty="0"/>
                <a:t>2-</a:t>
              </a:r>
              <a:r>
                <a:rPr lang="en-US" altLang="en-US" sz="1800" baseline="0" dirty="0"/>
                <a:t> (phosphate) reabsorption in the proximal convoluted tubules, thereby increasing the excretion of phosphate in the urine.</a:t>
              </a:r>
            </a:p>
          </p:txBody>
        </p:sp>
        <p:grpSp>
          <p:nvGrpSpPr>
            <p:cNvPr id="182277" name="Group 34">
              <a:extLst>
                <a:ext uri="{FF2B5EF4-FFF2-40B4-BE49-F238E27FC236}">
                  <a16:creationId xmlns:a16="http://schemas.microsoft.com/office/drawing/2014/main" id="{3C4C4989-F03C-3A49-8523-FC99C17F42E4}"/>
                </a:ext>
              </a:extLst>
            </p:cNvPr>
            <p:cNvGrpSpPr>
              <a:grpSpLocks/>
            </p:cNvGrpSpPr>
            <p:nvPr/>
          </p:nvGrpSpPr>
          <p:grpSpPr bwMode="auto">
            <a:xfrm>
              <a:off x="580" y="3671"/>
              <a:ext cx="1994" cy="213"/>
              <a:chOff x="580" y="3671"/>
              <a:chExt cx="1994" cy="213"/>
            </a:xfrm>
          </p:grpSpPr>
          <p:grpSp>
            <p:nvGrpSpPr>
              <p:cNvPr id="182278" name="Group 35">
                <a:extLst>
                  <a:ext uri="{FF2B5EF4-FFF2-40B4-BE49-F238E27FC236}">
                    <a16:creationId xmlns:a16="http://schemas.microsoft.com/office/drawing/2014/main" id="{6BC9CCE4-A7C3-3542-ADF5-B148C379BA06}"/>
                  </a:ext>
                </a:extLst>
              </p:cNvPr>
              <p:cNvGrpSpPr>
                <a:grpSpLocks/>
              </p:cNvGrpSpPr>
              <p:nvPr/>
            </p:nvGrpSpPr>
            <p:grpSpPr bwMode="auto">
              <a:xfrm>
                <a:off x="580" y="3671"/>
                <a:ext cx="619" cy="213"/>
                <a:chOff x="580" y="3671"/>
                <a:chExt cx="619" cy="213"/>
              </a:xfrm>
            </p:grpSpPr>
            <p:sp>
              <p:nvSpPr>
                <p:cNvPr id="182285" name="Rectangle 36">
                  <a:extLst>
                    <a:ext uri="{FF2B5EF4-FFF2-40B4-BE49-F238E27FC236}">
                      <a16:creationId xmlns:a16="http://schemas.microsoft.com/office/drawing/2014/main" id="{B38142B7-2915-4846-9D75-92739A8C9052}"/>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82286" name="Text Box 37">
                  <a:extLst>
                    <a:ext uri="{FF2B5EF4-FFF2-40B4-BE49-F238E27FC236}">
                      <a16:creationId xmlns:a16="http://schemas.microsoft.com/office/drawing/2014/main" id="{5DD82F9E-4344-2642-8C96-74F10ECAB019}"/>
                    </a:ext>
                  </a:extLst>
                </p:cNvPr>
                <p:cNvSpPr txBox="1">
                  <a:spLocks noChangeArrowheads="1"/>
                </p:cNvSpPr>
                <p:nvPr/>
              </p:nvSpPr>
              <p:spPr bwMode="auto">
                <a:xfrm>
                  <a:off x="580" y="3689"/>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1003</a:t>
                  </a:r>
                  <a:endParaRPr lang="en-US" altLang="en-US" sz="1800" baseline="0" dirty="0"/>
                </a:p>
              </p:txBody>
            </p:sp>
          </p:grpSp>
          <p:grpSp>
            <p:nvGrpSpPr>
              <p:cNvPr id="182279" name="Group 38">
                <a:extLst>
                  <a:ext uri="{FF2B5EF4-FFF2-40B4-BE49-F238E27FC236}">
                    <a16:creationId xmlns:a16="http://schemas.microsoft.com/office/drawing/2014/main" id="{73A283B6-CFCE-3F4C-A113-4480CEA815E8}"/>
                  </a:ext>
                </a:extLst>
              </p:cNvPr>
              <p:cNvGrpSpPr>
                <a:grpSpLocks/>
              </p:cNvGrpSpPr>
              <p:nvPr/>
            </p:nvGrpSpPr>
            <p:grpSpPr bwMode="auto">
              <a:xfrm>
                <a:off x="1265" y="3671"/>
                <a:ext cx="629" cy="213"/>
                <a:chOff x="1265" y="3671"/>
                <a:chExt cx="629" cy="213"/>
              </a:xfrm>
            </p:grpSpPr>
            <p:sp>
              <p:nvSpPr>
                <p:cNvPr id="182283" name="Rectangle 39">
                  <a:extLst>
                    <a:ext uri="{FF2B5EF4-FFF2-40B4-BE49-F238E27FC236}">
                      <a16:creationId xmlns:a16="http://schemas.microsoft.com/office/drawing/2014/main" id="{076F7413-553A-9148-94B0-7DAE34DDBD22}"/>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82284" name="Text Box 40">
                  <a:extLst>
                    <a:ext uri="{FF2B5EF4-FFF2-40B4-BE49-F238E27FC236}">
                      <a16:creationId xmlns:a16="http://schemas.microsoft.com/office/drawing/2014/main" id="{FD50DEB0-B4AF-684B-8DF6-73A7668B1012}"/>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1088</a:t>
                  </a:r>
                  <a:endParaRPr lang="en-US" altLang="en-US" sz="1800" baseline="0" dirty="0"/>
                </a:p>
              </p:txBody>
            </p:sp>
          </p:grpSp>
          <p:grpSp>
            <p:nvGrpSpPr>
              <p:cNvPr id="182280" name="Group 41">
                <a:extLst>
                  <a:ext uri="{FF2B5EF4-FFF2-40B4-BE49-F238E27FC236}">
                    <a16:creationId xmlns:a16="http://schemas.microsoft.com/office/drawing/2014/main" id="{08FB38F5-5A51-F34E-8D74-8027D4B9A6A1}"/>
                  </a:ext>
                </a:extLst>
              </p:cNvPr>
              <p:cNvGrpSpPr>
                <a:grpSpLocks/>
              </p:cNvGrpSpPr>
              <p:nvPr/>
            </p:nvGrpSpPr>
            <p:grpSpPr bwMode="auto">
              <a:xfrm>
                <a:off x="1955" y="3671"/>
                <a:ext cx="619" cy="213"/>
                <a:chOff x="1955" y="3671"/>
                <a:chExt cx="619" cy="213"/>
              </a:xfrm>
            </p:grpSpPr>
            <p:sp>
              <p:nvSpPr>
                <p:cNvPr id="182281" name="Rectangle 42">
                  <a:extLst>
                    <a:ext uri="{FF2B5EF4-FFF2-40B4-BE49-F238E27FC236}">
                      <a16:creationId xmlns:a16="http://schemas.microsoft.com/office/drawing/2014/main" id="{487D83A6-4553-CD41-B442-195D8744C40C}"/>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82282" name="Text Box 43">
                  <a:extLst>
                    <a:ext uri="{FF2B5EF4-FFF2-40B4-BE49-F238E27FC236}">
                      <a16:creationId xmlns:a16="http://schemas.microsoft.com/office/drawing/2014/main" id="{CB33AF49-8C8C-7E45-B974-29DAAC79DBA8}"/>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1041</a:t>
                  </a:r>
                  <a:endParaRPr lang="en-US" altLang="en-US" sz="1800" baseline="0" dirty="0"/>
                </a:p>
              </p:txBody>
            </p:sp>
          </p:grpSp>
        </p:grpSp>
      </p:grpSp>
    </p:spTree>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Number Placeholder 5">
            <a:extLst>
              <a:ext uri="{FF2B5EF4-FFF2-40B4-BE49-F238E27FC236}">
                <a16:creationId xmlns:a16="http://schemas.microsoft.com/office/drawing/2014/main" id="{FD7EDE07-FDAD-E64E-8F80-9309A5F4EC0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3730757-7E4F-5249-A760-D6B9A165F0B8}" type="slidenum">
              <a:rPr lang="en-US" altLang="en-US" sz="1400"/>
              <a:pPr>
                <a:spcBef>
                  <a:spcPct val="0"/>
                </a:spcBef>
                <a:buFontTx/>
                <a:buNone/>
              </a:pPr>
              <a:t>84</a:t>
            </a:fld>
            <a:endParaRPr lang="en-US" altLang="en-US" sz="1400" dirty="0"/>
          </a:p>
        </p:txBody>
      </p:sp>
      <p:sp>
        <p:nvSpPr>
          <p:cNvPr id="184322" name="Rectangle 2">
            <a:extLst>
              <a:ext uri="{FF2B5EF4-FFF2-40B4-BE49-F238E27FC236}">
                <a16:creationId xmlns:a16="http://schemas.microsoft.com/office/drawing/2014/main" id="{F65E1743-CFC1-6D43-82CE-FFB417873587}"/>
              </a:ext>
            </a:extLst>
          </p:cNvPr>
          <p:cNvSpPr>
            <a:spLocks noGrp="1" noChangeArrowheads="1"/>
          </p:cNvSpPr>
          <p:nvPr>
            <p:ph type="body" idx="1"/>
          </p:nvPr>
        </p:nvSpPr>
        <p:spPr>
          <a:xfrm>
            <a:off x="874713" y="898525"/>
            <a:ext cx="7394575" cy="4525963"/>
          </a:xfrm>
        </p:spPr>
        <p:txBody>
          <a:bodyPr/>
          <a:lstStyle/>
          <a:p>
            <a:pPr marL="0" indent="0" eaLnBrk="1" hangingPunct="1"/>
            <a:endParaRPr lang="en-US" altLang="en-US" dirty="0"/>
          </a:p>
          <a:p>
            <a:pPr marL="0" indent="0" eaLnBrk="1" hangingPunct="1"/>
            <a:endParaRPr lang="en-US" altLang="en-US" dirty="0"/>
          </a:p>
          <a:p>
            <a:pPr marL="0" indent="0" algn="ctr" eaLnBrk="1" hangingPunct="1">
              <a:lnSpc>
                <a:spcPct val="85000"/>
              </a:lnSpc>
              <a:buFontTx/>
              <a:buNone/>
            </a:pPr>
            <a:r>
              <a:rPr lang="en-US" altLang="en-US" sz="2800" dirty="0">
                <a:solidFill>
                  <a:srgbClr val="333333"/>
                </a:solidFill>
              </a:rPr>
              <a:t>Urine Production</a:t>
            </a:r>
            <a:endParaRPr lang="en-US" altLang="en-US" dirty="0"/>
          </a:p>
        </p:txBody>
      </p:sp>
    </p:spTree>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Number Placeholder 5">
            <a:extLst>
              <a:ext uri="{FF2B5EF4-FFF2-40B4-BE49-F238E27FC236}">
                <a16:creationId xmlns:a16="http://schemas.microsoft.com/office/drawing/2014/main" id="{D7AD04A9-C638-F849-A267-6559C2B3674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CA5BC1E-60BF-3F45-BEFB-9549510002A0}" type="slidenum">
              <a:rPr lang="en-US" altLang="en-US" sz="1400"/>
              <a:pPr>
                <a:spcBef>
                  <a:spcPct val="0"/>
                </a:spcBef>
                <a:buFontTx/>
                <a:buNone/>
              </a:pPr>
              <a:t>85</a:t>
            </a:fld>
            <a:endParaRPr lang="en-US" altLang="en-US" sz="1400" dirty="0"/>
          </a:p>
        </p:txBody>
      </p:sp>
      <p:grpSp>
        <p:nvGrpSpPr>
          <p:cNvPr id="186370" name="Group 45">
            <a:extLst>
              <a:ext uri="{FF2B5EF4-FFF2-40B4-BE49-F238E27FC236}">
                <a16:creationId xmlns:a16="http://schemas.microsoft.com/office/drawing/2014/main" id="{9E3C5F94-961D-7549-80BF-B42B1AF8C93B}"/>
              </a:ext>
            </a:extLst>
          </p:cNvPr>
          <p:cNvGrpSpPr>
            <a:grpSpLocks/>
          </p:cNvGrpSpPr>
          <p:nvPr/>
        </p:nvGrpSpPr>
        <p:grpSpPr bwMode="auto">
          <a:xfrm>
            <a:off x="458788" y="446088"/>
            <a:ext cx="8229600" cy="5719762"/>
            <a:chOff x="289" y="281"/>
            <a:chExt cx="5184" cy="3603"/>
          </a:xfrm>
        </p:grpSpPr>
        <p:sp>
          <p:nvSpPr>
            <p:cNvPr id="186371" name="Rectangle 2">
              <a:extLst>
                <a:ext uri="{FF2B5EF4-FFF2-40B4-BE49-F238E27FC236}">
                  <a16:creationId xmlns:a16="http://schemas.microsoft.com/office/drawing/2014/main" id="{12715278-6CBD-4F4C-ABEF-61DF7F5B6D89}"/>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Body Fluid Volume</a:t>
              </a:r>
              <a:endParaRPr lang="en-US" altLang="en-US" sz="4400" baseline="0" dirty="0">
                <a:solidFill>
                  <a:schemeClr val="tx2"/>
                </a:solidFill>
              </a:endParaRPr>
            </a:p>
          </p:txBody>
        </p:sp>
        <p:sp>
          <p:nvSpPr>
            <p:cNvPr id="186372" name="Text Box 3">
              <a:extLst>
                <a:ext uri="{FF2B5EF4-FFF2-40B4-BE49-F238E27FC236}">
                  <a16:creationId xmlns:a16="http://schemas.microsoft.com/office/drawing/2014/main" id="{380AD847-0C66-7841-8CF5-D5BB482E9509}"/>
                </a:ext>
              </a:extLst>
            </p:cNvPr>
            <p:cNvSpPr txBox="1">
              <a:spLocks noChangeArrowheads="1"/>
            </p:cNvSpPr>
            <p:nvPr/>
          </p:nvSpPr>
          <p:spPr bwMode="auto">
            <a:xfrm>
              <a:off x="515" y="970"/>
              <a:ext cx="4657" cy="1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The total volume of fluid in the body remains fairly constant although a person’s fluid intake can vary considerably.</a:t>
              </a:r>
            </a:p>
            <a:p>
              <a:pPr eaLnBrk="1" hangingPunct="1">
                <a:lnSpc>
                  <a:spcPct val="85000"/>
                </a:lnSpc>
                <a:spcBef>
                  <a:spcPct val="0"/>
                </a:spcBef>
                <a:spcAft>
                  <a:spcPts val="900"/>
                </a:spcAft>
                <a:buSzPct val="80000"/>
              </a:pPr>
              <a:r>
                <a:rPr lang="en-US" altLang="en-US" sz="1800" baseline="0" dirty="0"/>
                <a:t>Fluid volume depends primarily on the kidneys to regulate water loss through urine production.</a:t>
              </a:r>
            </a:p>
            <a:p>
              <a:pPr eaLnBrk="1" hangingPunct="1">
                <a:lnSpc>
                  <a:spcPct val="85000"/>
                </a:lnSpc>
                <a:spcBef>
                  <a:spcPct val="0"/>
                </a:spcBef>
                <a:spcAft>
                  <a:spcPts val="900"/>
                </a:spcAft>
                <a:buSzPct val="80000"/>
              </a:pPr>
              <a:r>
                <a:rPr lang="en-US" altLang="en-US" sz="1800" baseline="0" dirty="0"/>
                <a:t>Normally-functioning kidneys produce a large volume of dilute urine when fluid intake is high.</a:t>
              </a:r>
            </a:p>
            <a:p>
              <a:pPr eaLnBrk="1" hangingPunct="1">
                <a:lnSpc>
                  <a:spcPct val="85000"/>
                </a:lnSpc>
                <a:spcBef>
                  <a:spcPct val="0"/>
                </a:spcBef>
                <a:spcAft>
                  <a:spcPct val="50000"/>
                </a:spcAft>
                <a:buSzPct val="80000"/>
              </a:pPr>
              <a:r>
                <a:rPr lang="en-US" altLang="en-US" sz="1800" baseline="0" dirty="0"/>
                <a:t>They produce a small volume of concentrated urine when fluid intake is low or its loss is high—in the latter case, such as in profuse sweat-ing or hemorrhage (blood loss).</a:t>
              </a:r>
            </a:p>
          </p:txBody>
        </p:sp>
        <p:grpSp>
          <p:nvGrpSpPr>
            <p:cNvPr id="186373" name="Group 35">
              <a:extLst>
                <a:ext uri="{FF2B5EF4-FFF2-40B4-BE49-F238E27FC236}">
                  <a16:creationId xmlns:a16="http://schemas.microsoft.com/office/drawing/2014/main" id="{3F8EC3B4-CAED-C041-945F-B9044A0D4ECA}"/>
                </a:ext>
              </a:extLst>
            </p:cNvPr>
            <p:cNvGrpSpPr>
              <a:grpSpLocks/>
            </p:cNvGrpSpPr>
            <p:nvPr/>
          </p:nvGrpSpPr>
          <p:grpSpPr bwMode="auto">
            <a:xfrm>
              <a:off x="580" y="3671"/>
              <a:ext cx="1994" cy="213"/>
              <a:chOff x="580" y="3671"/>
              <a:chExt cx="1994" cy="213"/>
            </a:xfrm>
          </p:grpSpPr>
          <p:grpSp>
            <p:nvGrpSpPr>
              <p:cNvPr id="186374" name="Group 36">
                <a:extLst>
                  <a:ext uri="{FF2B5EF4-FFF2-40B4-BE49-F238E27FC236}">
                    <a16:creationId xmlns:a16="http://schemas.microsoft.com/office/drawing/2014/main" id="{392706FE-DA96-E645-B786-A15CF2483E96}"/>
                  </a:ext>
                </a:extLst>
              </p:cNvPr>
              <p:cNvGrpSpPr>
                <a:grpSpLocks/>
              </p:cNvGrpSpPr>
              <p:nvPr/>
            </p:nvGrpSpPr>
            <p:grpSpPr bwMode="auto">
              <a:xfrm>
                <a:off x="580" y="3671"/>
                <a:ext cx="619" cy="213"/>
                <a:chOff x="580" y="3671"/>
                <a:chExt cx="619" cy="213"/>
              </a:xfrm>
            </p:grpSpPr>
            <p:sp>
              <p:nvSpPr>
                <p:cNvPr id="186381" name="Rectangle 37">
                  <a:extLst>
                    <a:ext uri="{FF2B5EF4-FFF2-40B4-BE49-F238E27FC236}">
                      <a16:creationId xmlns:a16="http://schemas.microsoft.com/office/drawing/2014/main" id="{01FDBEBD-FC7B-3747-90DF-F08FA9A830CD}"/>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86382" name="Text Box 38">
                  <a:extLst>
                    <a:ext uri="{FF2B5EF4-FFF2-40B4-BE49-F238E27FC236}">
                      <a16:creationId xmlns:a16="http://schemas.microsoft.com/office/drawing/2014/main" id="{5E56D08E-2014-B14F-AFD7-B688C6769C88}"/>
                    </a:ext>
                  </a:extLst>
                </p:cNvPr>
                <p:cNvSpPr txBox="1">
                  <a:spLocks noChangeArrowheads="1"/>
                </p:cNvSpPr>
                <p:nvPr/>
              </p:nvSpPr>
              <p:spPr bwMode="auto">
                <a:xfrm>
                  <a:off x="580" y="3689"/>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1003</a:t>
                  </a:r>
                  <a:endParaRPr lang="en-US" altLang="en-US" sz="1800" baseline="0" dirty="0"/>
                </a:p>
              </p:txBody>
            </p:sp>
          </p:grpSp>
          <p:grpSp>
            <p:nvGrpSpPr>
              <p:cNvPr id="186375" name="Group 39">
                <a:extLst>
                  <a:ext uri="{FF2B5EF4-FFF2-40B4-BE49-F238E27FC236}">
                    <a16:creationId xmlns:a16="http://schemas.microsoft.com/office/drawing/2014/main" id="{05FCC4C1-BFB9-EA48-A8A6-BB48473C6C4F}"/>
                  </a:ext>
                </a:extLst>
              </p:cNvPr>
              <p:cNvGrpSpPr>
                <a:grpSpLocks/>
              </p:cNvGrpSpPr>
              <p:nvPr/>
            </p:nvGrpSpPr>
            <p:grpSpPr bwMode="auto">
              <a:xfrm>
                <a:off x="1265" y="3671"/>
                <a:ext cx="629" cy="213"/>
                <a:chOff x="1265" y="3671"/>
                <a:chExt cx="629" cy="213"/>
              </a:xfrm>
            </p:grpSpPr>
            <p:sp>
              <p:nvSpPr>
                <p:cNvPr id="186379" name="Rectangle 40">
                  <a:extLst>
                    <a:ext uri="{FF2B5EF4-FFF2-40B4-BE49-F238E27FC236}">
                      <a16:creationId xmlns:a16="http://schemas.microsoft.com/office/drawing/2014/main" id="{849ED99D-885F-D14F-B855-93C0A138667A}"/>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86380" name="Text Box 41">
                  <a:extLst>
                    <a:ext uri="{FF2B5EF4-FFF2-40B4-BE49-F238E27FC236}">
                      <a16:creationId xmlns:a16="http://schemas.microsoft.com/office/drawing/2014/main" id="{862FBAFB-5A08-CB40-9541-1F9BF24EB1C8}"/>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1088</a:t>
                  </a:r>
                  <a:endParaRPr lang="en-US" altLang="en-US" sz="1800" baseline="0" dirty="0"/>
                </a:p>
              </p:txBody>
            </p:sp>
          </p:grpSp>
          <p:grpSp>
            <p:nvGrpSpPr>
              <p:cNvPr id="186376" name="Group 42">
                <a:extLst>
                  <a:ext uri="{FF2B5EF4-FFF2-40B4-BE49-F238E27FC236}">
                    <a16:creationId xmlns:a16="http://schemas.microsoft.com/office/drawing/2014/main" id="{54C440BB-13C0-584C-8544-AEB525BE4A5C}"/>
                  </a:ext>
                </a:extLst>
              </p:cNvPr>
              <p:cNvGrpSpPr>
                <a:grpSpLocks/>
              </p:cNvGrpSpPr>
              <p:nvPr/>
            </p:nvGrpSpPr>
            <p:grpSpPr bwMode="auto">
              <a:xfrm>
                <a:off x="1955" y="3671"/>
                <a:ext cx="619" cy="213"/>
                <a:chOff x="1955" y="3671"/>
                <a:chExt cx="619" cy="213"/>
              </a:xfrm>
            </p:grpSpPr>
            <p:sp>
              <p:nvSpPr>
                <p:cNvPr id="186377" name="Rectangle 43">
                  <a:extLst>
                    <a:ext uri="{FF2B5EF4-FFF2-40B4-BE49-F238E27FC236}">
                      <a16:creationId xmlns:a16="http://schemas.microsoft.com/office/drawing/2014/main" id="{D1AE8F26-9D91-6543-96F2-5F129EE50FC7}"/>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86378" name="Text Box 44">
                  <a:extLst>
                    <a:ext uri="{FF2B5EF4-FFF2-40B4-BE49-F238E27FC236}">
                      <a16:creationId xmlns:a16="http://schemas.microsoft.com/office/drawing/2014/main" id="{61F24162-1734-E74D-8FC6-BA73703450EC}"/>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1042</a:t>
                  </a:r>
                  <a:endParaRPr lang="en-US" altLang="en-US" sz="1800" baseline="0" dirty="0"/>
                </a:p>
              </p:txBody>
            </p:sp>
          </p:grpSp>
        </p:grpSp>
      </p:grpSp>
    </p:spTree>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Number Placeholder 5">
            <a:extLst>
              <a:ext uri="{FF2B5EF4-FFF2-40B4-BE49-F238E27FC236}">
                <a16:creationId xmlns:a16="http://schemas.microsoft.com/office/drawing/2014/main" id="{B76DDC29-B43B-CD47-9EAC-A11A9DA5CA4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F01A1AC-ECAB-4A42-94E0-9EF4198CF343}" type="slidenum">
              <a:rPr lang="en-US" altLang="en-US" sz="1400"/>
              <a:pPr>
                <a:spcBef>
                  <a:spcPct val="0"/>
                </a:spcBef>
                <a:buFontTx/>
                <a:buNone/>
              </a:pPr>
              <a:t>86</a:t>
            </a:fld>
            <a:endParaRPr lang="en-US" altLang="en-US" sz="1400" dirty="0"/>
          </a:p>
        </p:txBody>
      </p:sp>
      <p:grpSp>
        <p:nvGrpSpPr>
          <p:cNvPr id="188418" name="Group 46">
            <a:extLst>
              <a:ext uri="{FF2B5EF4-FFF2-40B4-BE49-F238E27FC236}">
                <a16:creationId xmlns:a16="http://schemas.microsoft.com/office/drawing/2014/main" id="{07EA3C52-E779-904A-A4DE-72776557C71D}"/>
              </a:ext>
            </a:extLst>
          </p:cNvPr>
          <p:cNvGrpSpPr>
            <a:grpSpLocks/>
          </p:cNvGrpSpPr>
          <p:nvPr/>
        </p:nvGrpSpPr>
        <p:grpSpPr bwMode="auto">
          <a:xfrm>
            <a:off x="458788" y="446088"/>
            <a:ext cx="8229600" cy="5719762"/>
            <a:chOff x="289" y="281"/>
            <a:chExt cx="5184" cy="3603"/>
          </a:xfrm>
        </p:grpSpPr>
        <p:sp>
          <p:nvSpPr>
            <p:cNvPr id="188419" name="Rectangle 2">
              <a:extLst>
                <a:ext uri="{FF2B5EF4-FFF2-40B4-BE49-F238E27FC236}">
                  <a16:creationId xmlns:a16="http://schemas.microsoft.com/office/drawing/2014/main" id="{CBF1DFFD-85E0-694D-A08F-99C27386ACAF}"/>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Concentrated Urine</a:t>
              </a:r>
              <a:endParaRPr lang="en-US" altLang="en-US" sz="4400" baseline="0" dirty="0">
                <a:solidFill>
                  <a:schemeClr val="tx2"/>
                </a:solidFill>
              </a:endParaRPr>
            </a:p>
          </p:txBody>
        </p:sp>
        <p:sp>
          <p:nvSpPr>
            <p:cNvPr id="188420" name="Text Box 3">
              <a:extLst>
                <a:ext uri="{FF2B5EF4-FFF2-40B4-BE49-F238E27FC236}">
                  <a16:creationId xmlns:a16="http://schemas.microsoft.com/office/drawing/2014/main" id="{BE270D5B-A480-3E40-B768-1320F8999B11}"/>
                </a:ext>
              </a:extLst>
            </p:cNvPr>
            <p:cNvSpPr txBox="1">
              <a:spLocks noChangeArrowheads="1"/>
            </p:cNvSpPr>
            <p:nvPr/>
          </p:nvSpPr>
          <p:spPr bwMode="auto">
            <a:xfrm>
              <a:off x="515" y="970"/>
              <a:ext cx="4738" cy="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When water intake is low or water loss is high, the kidneys conserve water while eliminating wastes and excess ions.</a:t>
              </a:r>
            </a:p>
            <a:p>
              <a:pPr eaLnBrk="1" hangingPunct="1">
                <a:lnSpc>
                  <a:spcPct val="85000"/>
                </a:lnSpc>
                <a:spcBef>
                  <a:spcPct val="0"/>
                </a:spcBef>
                <a:spcAft>
                  <a:spcPts val="900"/>
                </a:spcAft>
                <a:buSzPct val="80000"/>
              </a:pPr>
              <a:r>
                <a:rPr lang="en-US" altLang="en-US" sz="1800" baseline="0" dirty="0"/>
                <a:t>The kidneys</a:t>
              </a:r>
              <a:r>
                <a:rPr lang="en-US" altLang="en-US" sz="1800" baseline="0" dirty="0">
                  <a:ea typeface="华文细黑" panose="02010600040101010101" pitchFamily="2" charset="-122"/>
                </a:rPr>
                <a:t> </a:t>
              </a:r>
              <a:r>
                <a:rPr lang="en-US" altLang="en-US" sz="1800" baseline="0" dirty="0"/>
                <a:t>produce a small volume of highly-concentrated urine under the influence of ADH.</a:t>
              </a:r>
            </a:p>
            <a:p>
              <a:pPr eaLnBrk="1" hangingPunct="1">
                <a:lnSpc>
                  <a:spcPct val="85000"/>
                </a:lnSpc>
                <a:spcBef>
                  <a:spcPct val="0"/>
                </a:spcBef>
                <a:spcAft>
                  <a:spcPts val="900"/>
                </a:spcAft>
                <a:buSzPct val="80000"/>
              </a:pPr>
              <a:r>
                <a:rPr lang="en-US" altLang="en-US" sz="1800" baseline="0" dirty="0"/>
                <a:t>This urine can be up to four times more concentrated than either the blood plasma or glomerular filtrate.</a:t>
              </a:r>
            </a:p>
            <a:p>
              <a:pPr eaLnBrk="1" hangingPunct="1">
                <a:lnSpc>
                  <a:spcPct val="85000"/>
                </a:lnSpc>
                <a:spcBef>
                  <a:spcPct val="0"/>
                </a:spcBef>
                <a:spcAft>
                  <a:spcPct val="50000"/>
                </a:spcAft>
                <a:buSzPct val="80000"/>
              </a:pPr>
              <a:r>
                <a:rPr lang="en-US" altLang="en-US" sz="1800" baseline="0" dirty="0"/>
                <a:t>The textbook provides a substantial amount of detail on urine produc-tion.</a:t>
              </a:r>
            </a:p>
          </p:txBody>
        </p:sp>
        <p:grpSp>
          <p:nvGrpSpPr>
            <p:cNvPr id="188421" name="Group 45">
              <a:extLst>
                <a:ext uri="{FF2B5EF4-FFF2-40B4-BE49-F238E27FC236}">
                  <a16:creationId xmlns:a16="http://schemas.microsoft.com/office/drawing/2014/main" id="{34DDE49F-CA3F-E147-BE00-350D99D7B77A}"/>
                </a:ext>
              </a:extLst>
            </p:cNvPr>
            <p:cNvGrpSpPr>
              <a:grpSpLocks/>
            </p:cNvGrpSpPr>
            <p:nvPr/>
          </p:nvGrpSpPr>
          <p:grpSpPr bwMode="auto">
            <a:xfrm>
              <a:off x="580" y="3671"/>
              <a:ext cx="2995" cy="213"/>
              <a:chOff x="580" y="3671"/>
              <a:chExt cx="2995" cy="213"/>
            </a:xfrm>
          </p:grpSpPr>
          <p:grpSp>
            <p:nvGrpSpPr>
              <p:cNvPr id="188422" name="Group 29">
                <a:extLst>
                  <a:ext uri="{FF2B5EF4-FFF2-40B4-BE49-F238E27FC236}">
                    <a16:creationId xmlns:a16="http://schemas.microsoft.com/office/drawing/2014/main" id="{AE2E3556-D67C-CD4E-83E5-F019AF8FB2F5}"/>
                  </a:ext>
                </a:extLst>
              </p:cNvPr>
              <p:cNvGrpSpPr>
                <a:grpSpLocks/>
              </p:cNvGrpSpPr>
              <p:nvPr/>
            </p:nvGrpSpPr>
            <p:grpSpPr bwMode="auto">
              <a:xfrm>
                <a:off x="2844" y="3671"/>
                <a:ext cx="731" cy="213"/>
                <a:chOff x="2844" y="3671"/>
                <a:chExt cx="731" cy="213"/>
              </a:xfrm>
            </p:grpSpPr>
            <p:sp>
              <p:nvSpPr>
                <p:cNvPr id="188433" name="Rectangle 30">
                  <a:extLst>
                    <a:ext uri="{FF2B5EF4-FFF2-40B4-BE49-F238E27FC236}">
                      <a16:creationId xmlns:a16="http://schemas.microsoft.com/office/drawing/2014/main" id="{2FA01597-B91B-DF48-96D5-0467F2BE49D8}"/>
                    </a:ext>
                  </a:extLst>
                </p:cNvPr>
                <p:cNvSpPr>
                  <a:spLocks noChangeArrowheads="1"/>
                </p:cNvSpPr>
                <p:nvPr/>
              </p:nvSpPr>
              <p:spPr bwMode="auto">
                <a:xfrm>
                  <a:off x="2844" y="3671"/>
                  <a:ext cx="731" cy="213"/>
                </a:xfrm>
                <a:prstGeom prst="rect">
                  <a:avLst/>
                </a:prstGeom>
                <a:solidFill>
                  <a:schemeClr val="accent1"/>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88434" name="Text Box 31">
                  <a:extLst>
                    <a:ext uri="{FF2B5EF4-FFF2-40B4-BE49-F238E27FC236}">
                      <a16:creationId xmlns:a16="http://schemas.microsoft.com/office/drawing/2014/main" id="{21D0C471-752D-9B4E-AB49-B53C0C27FC81}"/>
                    </a:ext>
                  </a:extLst>
                </p:cNvPr>
                <p:cNvSpPr txBox="1">
                  <a:spLocks noChangeArrowheads="1"/>
                </p:cNvSpPr>
                <p:nvPr/>
              </p:nvSpPr>
              <p:spPr bwMode="auto">
                <a:xfrm>
                  <a:off x="2860" y="3687"/>
                  <a:ext cx="700"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Figure 26.17</a:t>
                  </a:r>
                </a:p>
              </p:txBody>
            </p:sp>
          </p:grpSp>
          <p:grpSp>
            <p:nvGrpSpPr>
              <p:cNvPr id="188423" name="Group 35">
                <a:extLst>
                  <a:ext uri="{FF2B5EF4-FFF2-40B4-BE49-F238E27FC236}">
                    <a16:creationId xmlns:a16="http://schemas.microsoft.com/office/drawing/2014/main" id="{AFBD2896-0E19-6944-9722-B8C8867BC033}"/>
                  </a:ext>
                </a:extLst>
              </p:cNvPr>
              <p:cNvGrpSpPr>
                <a:grpSpLocks/>
              </p:cNvGrpSpPr>
              <p:nvPr/>
            </p:nvGrpSpPr>
            <p:grpSpPr bwMode="auto">
              <a:xfrm>
                <a:off x="580" y="3671"/>
                <a:ext cx="1994" cy="213"/>
                <a:chOff x="580" y="3671"/>
                <a:chExt cx="1994" cy="213"/>
              </a:xfrm>
            </p:grpSpPr>
            <p:grpSp>
              <p:nvGrpSpPr>
                <p:cNvPr id="188424" name="Group 36">
                  <a:extLst>
                    <a:ext uri="{FF2B5EF4-FFF2-40B4-BE49-F238E27FC236}">
                      <a16:creationId xmlns:a16="http://schemas.microsoft.com/office/drawing/2014/main" id="{D9404A4D-E632-4541-A235-FFE8FC14C7F8}"/>
                    </a:ext>
                  </a:extLst>
                </p:cNvPr>
                <p:cNvGrpSpPr>
                  <a:grpSpLocks/>
                </p:cNvGrpSpPr>
                <p:nvPr/>
              </p:nvGrpSpPr>
              <p:grpSpPr bwMode="auto">
                <a:xfrm>
                  <a:off x="580" y="3671"/>
                  <a:ext cx="619" cy="213"/>
                  <a:chOff x="580" y="3671"/>
                  <a:chExt cx="619" cy="213"/>
                </a:xfrm>
              </p:grpSpPr>
              <p:sp>
                <p:nvSpPr>
                  <p:cNvPr id="188431" name="Rectangle 37">
                    <a:extLst>
                      <a:ext uri="{FF2B5EF4-FFF2-40B4-BE49-F238E27FC236}">
                        <a16:creationId xmlns:a16="http://schemas.microsoft.com/office/drawing/2014/main" id="{5F78E5EF-61F5-D349-9F1F-5255BD28CB4B}"/>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88432" name="Text Box 38">
                    <a:extLst>
                      <a:ext uri="{FF2B5EF4-FFF2-40B4-BE49-F238E27FC236}">
                        <a16:creationId xmlns:a16="http://schemas.microsoft.com/office/drawing/2014/main" id="{2AAB4445-1625-A04C-9F02-56491B1FC743}"/>
                      </a:ext>
                    </a:extLst>
                  </p:cNvPr>
                  <p:cNvSpPr txBox="1">
                    <a:spLocks noChangeArrowheads="1"/>
                  </p:cNvSpPr>
                  <p:nvPr/>
                </p:nvSpPr>
                <p:spPr bwMode="auto">
                  <a:xfrm>
                    <a:off x="580" y="3689"/>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1004</a:t>
                    </a:r>
                    <a:endParaRPr lang="en-US" altLang="en-US" sz="1800" baseline="0" dirty="0"/>
                  </a:p>
                </p:txBody>
              </p:sp>
            </p:grpSp>
            <p:grpSp>
              <p:nvGrpSpPr>
                <p:cNvPr id="188425" name="Group 39">
                  <a:extLst>
                    <a:ext uri="{FF2B5EF4-FFF2-40B4-BE49-F238E27FC236}">
                      <a16:creationId xmlns:a16="http://schemas.microsoft.com/office/drawing/2014/main" id="{03F9194A-D0E8-4C4F-8749-44B41DF47C40}"/>
                    </a:ext>
                  </a:extLst>
                </p:cNvPr>
                <p:cNvGrpSpPr>
                  <a:grpSpLocks/>
                </p:cNvGrpSpPr>
                <p:nvPr/>
              </p:nvGrpSpPr>
              <p:grpSpPr bwMode="auto">
                <a:xfrm>
                  <a:off x="1265" y="3671"/>
                  <a:ext cx="629" cy="213"/>
                  <a:chOff x="1265" y="3671"/>
                  <a:chExt cx="629" cy="213"/>
                </a:xfrm>
              </p:grpSpPr>
              <p:sp>
                <p:nvSpPr>
                  <p:cNvPr id="188429" name="Rectangle 40">
                    <a:extLst>
                      <a:ext uri="{FF2B5EF4-FFF2-40B4-BE49-F238E27FC236}">
                        <a16:creationId xmlns:a16="http://schemas.microsoft.com/office/drawing/2014/main" id="{957E47A5-18CD-F648-B4C2-719C4E03D7B9}"/>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88430" name="Text Box 41">
                    <a:extLst>
                      <a:ext uri="{FF2B5EF4-FFF2-40B4-BE49-F238E27FC236}">
                        <a16:creationId xmlns:a16="http://schemas.microsoft.com/office/drawing/2014/main" id="{25C16112-DECD-B04B-80D8-4BB4652F1876}"/>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1088</a:t>
                    </a:r>
                    <a:endParaRPr lang="en-US" altLang="en-US" sz="1800" baseline="0" dirty="0"/>
                  </a:p>
                </p:txBody>
              </p:sp>
            </p:grpSp>
            <p:grpSp>
              <p:nvGrpSpPr>
                <p:cNvPr id="188426" name="Group 42">
                  <a:extLst>
                    <a:ext uri="{FF2B5EF4-FFF2-40B4-BE49-F238E27FC236}">
                      <a16:creationId xmlns:a16="http://schemas.microsoft.com/office/drawing/2014/main" id="{3264D2EA-5084-4749-8C30-02EFB0B97862}"/>
                    </a:ext>
                  </a:extLst>
                </p:cNvPr>
                <p:cNvGrpSpPr>
                  <a:grpSpLocks/>
                </p:cNvGrpSpPr>
                <p:nvPr/>
              </p:nvGrpSpPr>
              <p:grpSpPr bwMode="auto">
                <a:xfrm>
                  <a:off x="1955" y="3671"/>
                  <a:ext cx="619" cy="213"/>
                  <a:chOff x="1955" y="3671"/>
                  <a:chExt cx="619" cy="213"/>
                </a:xfrm>
              </p:grpSpPr>
              <p:sp>
                <p:nvSpPr>
                  <p:cNvPr id="188427" name="Rectangle 43">
                    <a:extLst>
                      <a:ext uri="{FF2B5EF4-FFF2-40B4-BE49-F238E27FC236}">
                        <a16:creationId xmlns:a16="http://schemas.microsoft.com/office/drawing/2014/main" id="{D7E1074B-378C-6849-9CB7-0514DDC20C1F}"/>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88428" name="Text Box 44">
                    <a:extLst>
                      <a:ext uri="{FF2B5EF4-FFF2-40B4-BE49-F238E27FC236}">
                        <a16:creationId xmlns:a16="http://schemas.microsoft.com/office/drawing/2014/main" id="{213AA172-2416-C345-BC68-9E5007826916}"/>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1043</a:t>
                    </a:r>
                    <a:endParaRPr lang="en-US" altLang="en-US" sz="1800" baseline="0" dirty="0"/>
                  </a:p>
                </p:txBody>
              </p:sp>
            </p:grpSp>
          </p:grpSp>
        </p:grpSp>
      </p:grpSp>
    </p:spTree>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Number Placeholder 5">
            <a:extLst>
              <a:ext uri="{FF2B5EF4-FFF2-40B4-BE49-F238E27FC236}">
                <a16:creationId xmlns:a16="http://schemas.microsoft.com/office/drawing/2014/main" id="{1DA77556-C94B-B24E-9E61-067D10D6A7A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950640F-1D66-424D-B62B-DDD4B0B2B578}" type="slidenum">
              <a:rPr lang="en-US" altLang="en-US" sz="1400"/>
              <a:pPr>
                <a:spcBef>
                  <a:spcPct val="0"/>
                </a:spcBef>
                <a:buFontTx/>
                <a:buNone/>
              </a:pPr>
              <a:t>87</a:t>
            </a:fld>
            <a:endParaRPr lang="en-US" altLang="en-US" sz="1400" dirty="0"/>
          </a:p>
        </p:txBody>
      </p:sp>
      <p:grpSp>
        <p:nvGrpSpPr>
          <p:cNvPr id="190466" name="Group 14">
            <a:extLst>
              <a:ext uri="{FF2B5EF4-FFF2-40B4-BE49-F238E27FC236}">
                <a16:creationId xmlns:a16="http://schemas.microsoft.com/office/drawing/2014/main" id="{B29A5319-669B-B949-AB0B-278F416A7CF5}"/>
              </a:ext>
            </a:extLst>
          </p:cNvPr>
          <p:cNvGrpSpPr>
            <a:grpSpLocks/>
          </p:cNvGrpSpPr>
          <p:nvPr/>
        </p:nvGrpSpPr>
        <p:grpSpPr bwMode="auto">
          <a:xfrm>
            <a:off x="458788" y="446088"/>
            <a:ext cx="8229600" cy="5040313"/>
            <a:chOff x="289" y="281"/>
            <a:chExt cx="5184" cy="3175"/>
          </a:xfrm>
        </p:grpSpPr>
        <p:sp>
          <p:nvSpPr>
            <p:cNvPr id="190467" name="Rectangle 2">
              <a:extLst>
                <a:ext uri="{FF2B5EF4-FFF2-40B4-BE49-F238E27FC236}">
                  <a16:creationId xmlns:a16="http://schemas.microsoft.com/office/drawing/2014/main" id="{7A7F1578-3D45-7B47-8A82-724E8E73B0B0}"/>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Urine Color Chart</a:t>
              </a:r>
              <a:endParaRPr lang="en-US" altLang="en-US" sz="4400" baseline="0" dirty="0">
                <a:solidFill>
                  <a:schemeClr val="tx2"/>
                </a:solidFill>
              </a:endParaRPr>
            </a:p>
          </p:txBody>
        </p:sp>
        <p:grpSp>
          <p:nvGrpSpPr>
            <p:cNvPr id="190468" name="Group 12">
              <a:extLst>
                <a:ext uri="{FF2B5EF4-FFF2-40B4-BE49-F238E27FC236}">
                  <a16:creationId xmlns:a16="http://schemas.microsoft.com/office/drawing/2014/main" id="{8C736A0F-1FF1-0A4E-8912-0A77D65020F8}"/>
                </a:ext>
              </a:extLst>
            </p:cNvPr>
            <p:cNvGrpSpPr>
              <a:grpSpLocks/>
            </p:cNvGrpSpPr>
            <p:nvPr/>
          </p:nvGrpSpPr>
          <p:grpSpPr bwMode="auto">
            <a:xfrm>
              <a:off x="1868" y="958"/>
              <a:ext cx="2035" cy="2498"/>
              <a:chOff x="1868" y="918"/>
              <a:chExt cx="2035" cy="2498"/>
            </a:xfrm>
          </p:grpSpPr>
          <p:pic>
            <p:nvPicPr>
              <p:cNvPr id="190469" name="Picture 7" descr="urine-chart">
                <a:extLst>
                  <a:ext uri="{FF2B5EF4-FFF2-40B4-BE49-F238E27FC236}">
                    <a16:creationId xmlns:a16="http://schemas.microsoft.com/office/drawing/2014/main" id="{58C0A7AC-13AD-6D42-9FAF-4D8366ADB7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8" y="918"/>
                <a:ext cx="2035" cy="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70" name="Text Box 8">
                <a:extLst>
                  <a:ext uri="{FF2B5EF4-FFF2-40B4-BE49-F238E27FC236}">
                    <a16:creationId xmlns:a16="http://schemas.microsoft.com/office/drawing/2014/main" id="{C809710B-C2BA-254E-AFC9-BF8FE73EEA5B}"/>
                  </a:ext>
                </a:extLst>
              </p:cNvPr>
              <p:cNvSpPr txBox="1">
                <a:spLocks noChangeArrowheads="1"/>
              </p:cNvSpPr>
              <p:nvPr/>
            </p:nvSpPr>
            <p:spPr bwMode="auto">
              <a:xfrm>
                <a:off x="2227" y="3251"/>
                <a:ext cx="1306"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baseline="0" dirty="0"/>
                  <a:t>https://www.nuclearfamily.files</a:t>
                </a:r>
                <a:endParaRPr lang="en-US" altLang="en-US" sz="1800" baseline="0" dirty="0"/>
              </a:p>
            </p:txBody>
          </p:sp>
        </p:grpSp>
      </p:grpSp>
    </p:spTree>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Slide Number Placeholder 5">
            <a:extLst>
              <a:ext uri="{FF2B5EF4-FFF2-40B4-BE49-F238E27FC236}">
                <a16:creationId xmlns:a16="http://schemas.microsoft.com/office/drawing/2014/main" id="{8AB5E15F-8EDE-6347-9946-0DB7FD11FBA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615C7D9-CB42-0A42-848E-6B83D181C516}" type="slidenum">
              <a:rPr lang="en-US" altLang="en-US" sz="1400"/>
              <a:pPr>
                <a:spcBef>
                  <a:spcPct val="0"/>
                </a:spcBef>
                <a:buFontTx/>
                <a:buNone/>
              </a:pPr>
              <a:t>88</a:t>
            </a:fld>
            <a:endParaRPr lang="en-US" altLang="en-US" sz="1400" dirty="0"/>
          </a:p>
        </p:txBody>
      </p:sp>
      <p:sp>
        <p:nvSpPr>
          <p:cNvPr id="192514" name="Rectangle 2">
            <a:extLst>
              <a:ext uri="{FF2B5EF4-FFF2-40B4-BE49-F238E27FC236}">
                <a16:creationId xmlns:a16="http://schemas.microsoft.com/office/drawing/2014/main" id="{102DB359-4481-A24A-9B45-724B97E0DEAC}"/>
              </a:ext>
            </a:extLst>
          </p:cNvPr>
          <p:cNvSpPr>
            <a:spLocks noGrp="1" noChangeArrowheads="1"/>
          </p:cNvSpPr>
          <p:nvPr>
            <p:ph type="body" idx="1"/>
          </p:nvPr>
        </p:nvSpPr>
        <p:spPr>
          <a:xfrm>
            <a:off x="874713" y="898525"/>
            <a:ext cx="7394575" cy="4525963"/>
          </a:xfrm>
        </p:spPr>
        <p:txBody>
          <a:bodyPr/>
          <a:lstStyle/>
          <a:p>
            <a:pPr marL="0" indent="0" eaLnBrk="1" hangingPunct="1"/>
            <a:endParaRPr lang="en-US" altLang="en-US" dirty="0"/>
          </a:p>
          <a:p>
            <a:pPr marL="0" indent="0" eaLnBrk="1" hangingPunct="1"/>
            <a:endParaRPr lang="en-US" altLang="en-US" dirty="0"/>
          </a:p>
          <a:p>
            <a:pPr marL="0" indent="0" algn="ctr" eaLnBrk="1" hangingPunct="1">
              <a:lnSpc>
                <a:spcPct val="85000"/>
              </a:lnSpc>
              <a:buFontTx/>
              <a:buNone/>
            </a:pPr>
            <a:r>
              <a:rPr lang="en-US" altLang="en-US" sz="2800" dirty="0">
                <a:solidFill>
                  <a:srgbClr val="333333"/>
                </a:solidFill>
              </a:rPr>
              <a:t>Evaluation of Kidney Function</a:t>
            </a:r>
            <a:endParaRPr lang="en-US" altLang="en-US" dirty="0"/>
          </a:p>
        </p:txBody>
      </p:sp>
    </p:spTree>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lide Number Placeholder 5">
            <a:extLst>
              <a:ext uri="{FF2B5EF4-FFF2-40B4-BE49-F238E27FC236}">
                <a16:creationId xmlns:a16="http://schemas.microsoft.com/office/drawing/2014/main" id="{FC0B9D63-829E-E74D-A2F5-4F6C517714C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78DEAFA-E92E-534F-8075-7CC4D0EF985B}" type="slidenum">
              <a:rPr lang="en-US" altLang="en-US" sz="1400"/>
              <a:pPr>
                <a:spcBef>
                  <a:spcPct val="0"/>
                </a:spcBef>
                <a:buFontTx/>
                <a:buNone/>
              </a:pPr>
              <a:t>89</a:t>
            </a:fld>
            <a:endParaRPr lang="en-US" altLang="en-US" sz="1400" dirty="0"/>
          </a:p>
        </p:txBody>
      </p:sp>
      <p:grpSp>
        <p:nvGrpSpPr>
          <p:cNvPr id="194562" name="Group 23">
            <a:extLst>
              <a:ext uri="{FF2B5EF4-FFF2-40B4-BE49-F238E27FC236}">
                <a16:creationId xmlns:a16="http://schemas.microsoft.com/office/drawing/2014/main" id="{77E528AE-A8BB-0642-B648-892C467E5F22}"/>
              </a:ext>
            </a:extLst>
          </p:cNvPr>
          <p:cNvGrpSpPr>
            <a:grpSpLocks/>
          </p:cNvGrpSpPr>
          <p:nvPr/>
        </p:nvGrpSpPr>
        <p:grpSpPr bwMode="auto">
          <a:xfrm>
            <a:off x="455613" y="447208"/>
            <a:ext cx="8229600" cy="5718175"/>
            <a:chOff x="287" y="282"/>
            <a:chExt cx="5184" cy="3602"/>
          </a:xfrm>
        </p:grpSpPr>
        <p:sp>
          <p:nvSpPr>
            <p:cNvPr id="194563" name="Rectangle 2">
              <a:extLst>
                <a:ext uri="{FF2B5EF4-FFF2-40B4-BE49-F238E27FC236}">
                  <a16:creationId xmlns:a16="http://schemas.microsoft.com/office/drawing/2014/main" id="{6EBBEAD1-8841-AF4B-92A6-B4C487F5B2A5}"/>
                </a:ext>
              </a:extLst>
            </p:cNvPr>
            <p:cNvSpPr>
              <a:spLocks noChangeArrowheads="1"/>
            </p:cNvSpPr>
            <p:nvPr/>
          </p:nvSpPr>
          <p:spPr bwMode="auto">
            <a:xfrm>
              <a:off x="287" y="282"/>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Urinalysis</a:t>
              </a:r>
              <a:endParaRPr lang="en-US" altLang="en-US" sz="4400" baseline="0" dirty="0">
                <a:solidFill>
                  <a:schemeClr val="tx2"/>
                </a:solidFill>
              </a:endParaRPr>
            </a:p>
          </p:txBody>
        </p:sp>
        <p:grpSp>
          <p:nvGrpSpPr>
            <p:cNvPr id="194564" name="Group 22">
              <a:extLst>
                <a:ext uri="{FF2B5EF4-FFF2-40B4-BE49-F238E27FC236}">
                  <a16:creationId xmlns:a16="http://schemas.microsoft.com/office/drawing/2014/main" id="{CBACD1E3-07BF-CA48-BBDC-B8986155E066}"/>
                </a:ext>
              </a:extLst>
            </p:cNvPr>
            <p:cNvGrpSpPr>
              <a:grpSpLocks/>
            </p:cNvGrpSpPr>
            <p:nvPr/>
          </p:nvGrpSpPr>
          <p:grpSpPr bwMode="auto">
            <a:xfrm>
              <a:off x="515" y="970"/>
              <a:ext cx="4621" cy="2509"/>
              <a:chOff x="515" y="970"/>
              <a:chExt cx="4621" cy="2509"/>
            </a:xfrm>
          </p:grpSpPr>
          <p:sp>
            <p:nvSpPr>
              <p:cNvPr id="194579" name="Text Box 3">
                <a:extLst>
                  <a:ext uri="{FF2B5EF4-FFF2-40B4-BE49-F238E27FC236}">
                    <a16:creationId xmlns:a16="http://schemas.microsoft.com/office/drawing/2014/main" id="{901DC294-DC9E-E943-A7F3-0AB2F8CDED20}"/>
                  </a:ext>
                </a:extLst>
              </p:cNvPr>
              <p:cNvSpPr txBox="1">
                <a:spLocks noChangeArrowheads="1"/>
              </p:cNvSpPr>
              <p:nvPr/>
            </p:nvSpPr>
            <p:spPr bwMode="auto">
              <a:xfrm>
                <a:off x="515" y="970"/>
                <a:ext cx="4621" cy="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Urinalysis, in addition to its use in drug testing, can provide other information about the body.</a:t>
                </a:r>
              </a:p>
              <a:p>
                <a:pPr eaLnBrk="1" hangingPunct="1">
                  <a:lnSpc>
                    <a:spcPct val="85000"/>
                  </a:lnSpc>
                  <a:spcBef>
                    <a:spcPct val="0"/>
                  </a:spcBef>
                  <a:spcAft>
                    <a:spcPts val="900"/>
                  </a:spcAft>
                  <a:buSzPct val="80000"/>
                </a:pPr>
                <a:r>
                  <a:rPr lang="en-US" altLang="en-US" sz="1800" baseline="0" dirty="0"/>
                  <a:t>The characteristics of urine include its volume, color, turbidity, odor, pH, and specific gravity.</a:t>
                </a:r>
              </a:p>
              <a:p>
                <a:pPr eaLnBrk="1" hangingPunct="1">
                  <a:lnSpc>
                    <a:spcPct val="85000"/>
                  </a:lnSpc>
                  <a:spcBef>
                    <a:spcPct val="0"/>
                  </a:spcBef>
                  <a:spcAft>
                    <a:spcPct val="50000"/>
                  </a:spcAft>
                  <a:buSzPct val="80000"/>
                </a:pPr>
                <a:r>
                  <a:rPr lang="en-US" altLang="en-US" sz="1800" baseline="0" dirty="0"/>
                  <a:t>A number of factors can affect urine volume including fluid intake, blood pressure, osmolarity, diet, body temperature, use of diuretics, and general health.</a:t>
                </a:r>
              </a:p>
            </p:txBody>
          </p:sp>
          <p:sp>
            <p:nvSpPr>
              <p:cNvPr id="194580" name="Text Box 20">
                <a:extLst>
                  <a:ext uri="{FF2B5EF4-FFF2-40B4-BE49-F238E27FC236}">
                    <a16:creationId xmlns:a16="http://schemas.microsoft.com/office/drawing/2014/main" id="{DE8B4989-63EE-0B40-988A-13F6B2FC3FC3}"/>
                  </a:ext>
                </a:extLst>
              </p:cNvPr>
              <p:cNvSpPr txBox="1">
                <a:spLocks noChangeArrowheads="1"/>
              </p:cNvSpPr>
              <p:nvPr/>
            </p:nvSpPr>
            <p:spPr bwMode="auto">
              <a:xfrm>
                <a:off x="1533" y="2250"/>
                <a:ext cx="2704" cy="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ts val="1860"/>
                  </a:lnSpc>
                  <a:spcBef>
                    <a:spcPct val="0"/>
                  </a:spcBef>
                  <a:spcAft>
                    <a:spcPts val="0"/>
                  </a:spcAft>
                  <a:buFontTx/>
                  <a:buNone/>
                </a:pPr>
                <a:r>
                  <a:rPr lang="en-US" altLang="en-US" sz="1800" baseline="0" dirty="0">
                    <a:solidFill>
                      <a:srgbClr val="941100"/>
                    </a:solidFill>
                  </a:rPr>
                  <a:t>Turbidity = thick or opaque with matter in suspension. </a:t>
                </a:r>
              </a:p>
              <a:p>
                <a:pPr algn="ctr" eaLnBrk="1" hangingPunct="1">
                  <a:lnSpc>
                    <a:spcPts val="1860"/>
                  </a:lnSpc>
                  <a:spcBef>
                    <a:spcPts val="600"/>
                  </a:spcBef>
                  <a:spcAft>
                    <a:spcPts val="0"/>
                  </a:spcAft>
                  <a:buFontTx/>
                  <a:buNone/>
                </a:pPr>
                <a:r>
                  <a:rPr lang="en-US" altLang="en-US" sz="1800" baseline="0" dirty="0">
                    <a:solidFill>
                      <a:srgbClr val="941100"/>
                    </a:solidFill>
                  </a:rPr>
                  <a:t>Specific gravity = the density of a substance relative to the density of water.</a:t>
                </a:r>
              </a:p>
              <a:p>
                <a:pPr algn="ctr" eaLnBrk="1" hangingPunct="1">
                  <a:lnSpc>
                    <a:spcPts val="1860"/>
                  </a:lnSpc>
                  <a:spcBef>
                    <a:spcPts val="600"/>
                  </a:spcBef>
                  <a:spcAft>
                    <a:spcPts val="0"/>
                  </a:spcAft>
                  <a:buFontTx/>
                  <a:buNone/>
                </a:pPr>
                <a:r>
                  <a:rPr lang="en-US" altLang="en-US" sz="1800" baseline="0" dirty="0">
                    <a:solidFill>
                      <a:srgbClr val="941100"/>
                    </a:solidFill>
                  </a:rPr>
                  <a:t>Diuretic = any substance that tends to increase the flow of urine.</a:t>
                </a:r>
              </a:p>
            </p:txBody>
          </p:sp>
        </p:grpSp>
        <p:grpSp>
          <p:nvGrpSpPr>
            <p:cNvPr id="194565" name="Group 70">
              <a:extLst>
                <a:ext uri="{FF2B5EF4-FFF2-40B4-BE49-F238E27FC236}">
                  <a16:creationId xmlns:a16="http://schemas.microsoft.com/office/drawing/2014/main" id="{4A061E51-B91F-B547-9423-FFAFE2E8174E}"/>
                </a:ext>
              </a:extLst>
            </p:cNvPr>
            <p:cNvGrpSpPr>
              <a:grpSpLocks/>
            </p:cNvGrpSpPr>
            <p:nvPr/>
          </p:nvGrpSpPr>
          <p:grpSpPr bwMode="auto">
            <a:xfrm>
              <a:off x="580" y="3671"/>
              <a:ext cx="2995" cy="213"/>
              <a:chOff x="580" y="3671"/>
              <a:chExt cx="2995" cy="213"/>
            </a:xfrm>
          </p:grpSpPr>
          <p:grpSp>
            <p:nvGrpSpPr>
              <p:cNvPr id="194566" name="Group 56">
                <a:extLst>
                  <a:ext uri="{FF2B5EF4-FFF2-40B4-BE49-F238E27FC236}">
                    <a16:creationId xmlns:a16="http://schemas.microsoft.com/office/drawing/2014/main" id="{4D355F65-712E-704F-AC58-83AF67C38FF5}"/>
                  </a:ext>
                </a:extLst>
              </p:cNvPr>
              <p:cNvGrpSpPr>
                <a:grpSpLocks/>
              </p:cNvGrpSpPr>
              <p:nvPr/>
            </p:nvGrpSpPr>
            <p:grpSpPr bwMode="auto">
              <a:xfrm>
                <a:off x="2844" y="3671"/>
                <a:ext cx="731" cy="213"/>
                <a:chOff x="2844" y="3671"/>
                <a:chExt cx="731" cy="213"/>
              </a:xfrm>
            </p:grpSpPr>
            <p:sp>
              <p:nvSpPr>
                <p:cNvPr id="194577" name="Rectangle 54">
                  <a:extLst>
                    <a:ext uri="{FF2B5EF4-FFF2-40B4-BE49-F238E27FC236}">
                      <a16:creationId xmlns:a16="http://schemas.microsoft.com/office/drawing/2014/main" id="{09932205-FE10-5444-9713-A4983FA2FF9C}"/>
                    </a:ext>
                  </a:extLst>
                </p:cNvPr>
                <p:cNvSpPr>
                  <a:spLocks noChangeArrowheads="1"/>
                </p:cNvSpPr>
                <p:nvPr/>
              </p:nvSpPr>
              <p:spPr bwMode="auto">
                <a:xfrm>
                  <a:off x="2844" y="3671"/>
                  <a:ext cx="731" cy="213"/>
                </a:xfrm>
                <a:prstGeom prst="rect">
                  <a:avLst/>
                </a:prstGeom>
                <a:solidFill>
                  <a:schemeClr val="accent1"/>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94578" name="Text Box 55">
                  <a:extLst>
                    <a:ext uri="{FF2B5EF4-FFF2-40B4-BE49-F238E27FC236}">
                      <a16:creationId xmlns:a16="http://schemas.microsoft.com/office/drawing/2014/main" id="{D55F8CC5-30EA-2446-A640-EE07D6D5D41A}"/>
                    </a:ext>
                  </a:extLst>
                </p:cNvPr>
                <p:cNvSpPr txBox="1">
                  <a:spLocks noChangeArrowheads="1"/>
                </p:cNvSpPr>
                <p:nvPr/>
              </p:nvSpPr>
              <p:spPr bwMode="auto">
                <a:xfrm>
                  <a:off x="2906" y="3687"/>
                  <a:ext cx="607"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Table 26.5</a:t>
                  </a:r>
                </a:p>
              </p:txBody>
            </p:sp>
          </p:grpSp>
          <p:grpSp>
            <p:nvGrpSpPr>
              <p:cNvPr id="194567" name="Group 60">
                <a:extLst>
                  <a:ext uri="{FF2B5EF4-FFF2-40B4-BE49-F238E27FC236}">
                    <a16:creationId xmlns:a16="http://schemas.microsoft.com/office/drawing/2014/main" id="{051F8761-3FB3-FA44-88AE-289490894A8B}"/>
                  </a:ext>
                </a:extLst>
              </p:cNvPr>
              <p:cNvGrpSpPr>
                <a:grpSpLocks/>
              </p:cNvGrpSpPr>
              <p:nvPr/>
            </p:nvGrpSpPr>
            <p:grpSpPr bwMode="auto">
              <a:xfrm>
                <a:off x="580" y="3671"/>
                <a:ext cx="1994" cy="213"/>
                <a:chOff x="580" y="3671"/>
                <a:chExt cx="1994" cy="213"/>
              </a:xfrm>
            </p:grpSpPr>
            <p:grpSp>
              <p:nvGrpSpPr>
                <p:cNvPr id="194568" name="Group 61">
                  <a:extLst>
                    <a:ext uri="{FF2B5EF4-FFF2-40B4-BE49-F238E27FC236}">
                      <a16:creationId xmlns:a16="http://schemas.microsoft.com/office/drawing/2014/main" id="{7B517CAC-13C4-5348-B020-1293FA81EA0C}"/>
                    </a:ext>
                  </a:extLst>
                </p:cNvPr>
                <p:cNvGrpSpPr>
                  <a:grpSpLocks/>
                </p:cNvGrpSpPr>
                <p:nvPr/>
              </p:nvGrpSpPr>
              <p:grpSpPr bwMode="auto">
                <a:xfrm>
                  <a:off x="580" y="3671"/>
                  <a:ext cx="619" cy="213"/>
                  <a:chOff x="580" y="3671"/>
                  <a:chExt cx="619" cy="213"/>
                </a:xfrm>
              </p:grpSpPr>
              <p:sp>
                <p:nvSpPr>
                  <p:cNvPr id="194575" name="Rectangle 62">
                    <a:extLst>
                      <a:ext uri="{FF2B5EF4-FFF2-40B4-BE49-F238E27FC236}">
                        <a16:creationId xmlns:a16="http://schemas.microsoft.com/office/drawing/2014/main" id="{872D42A9-0F59-B14D-8403-C750863BD272}"/>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94576" name="Text Box 63">
                    <a:extLst>
                      <a:ext uri="{FF2B5EF4-FFF2-40B4-BE49-F238E27FC236}">
                        <a16:creationId xmlns:a16="http://schemas.microsoft.com/office/drawing/2014/main" id="{71358288-FDBA-A143-9012-8842A4D597B6}"/>
                      </a:ext>
                    </a:extLst>
                  </p:cNvPr>
                  <p:cNvSpPr txBox="1">
                    <a:spLocks noChangeArrowheads="1"/>
                  </p:cNvSpPr>
                  <p:nvPr/>
                </p:nvSpPr>
                <p:spPr bwMode="auto">
                  <a:xfrm>
                    <a:off x="580" y="3689"/>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1008</a:t>
                    </a:r>
                    <a:endParaRPr lang="en-US" altLang="en-US" sz="1800" baseline="0" dirty="0"/>
                  </a:p>
                </p:txBody>
              </p:sp>
            </p:grpSp>
            <p:grpSp>
              <p:nvGrpSpPr>
                <p:cNvPr id="194569" name="Group 64">
                  <a:extLst>
                    <a:ext uri="{FF2B5EF4-FFF2-40B4-BE49-F238E27FC236}">
                      <a16:creationId xmlns:a16="http://schemas.microsoft.com/office/drawing/2014/main" id="{D565DEF0-5F5F-F749-82AD-A82B1660052B}"/>
                    </a:ext>
                  </a:extLst>
                </p:cNvPr>
                <p:cNvGrpSpPr>
                  <a:grpSpLocks/>
                </p:cNvGrpSpPr>
                <p:nvPr/>
              </p:nvGrpSpPr>
              <p:grpSpPr bwMode="auto">
                <a:xfrm>
                  <a:off x="1265" y="3671"/>
                  <a:ext cx="629" cy="213"/>
                  <a:chOff x="1265" y="3671"/>
                  <a:chExt cx="629" cy="213"/>
                </a:xfrm>
              </p:grpSpPr>
              <p:sp>
                <p:nvSpPr>
                  <p:cNvPr id="194573" name="Rectangle 65">
                    <a:extLst>
                      <a:ext uri="{FF2B5EF4-FFF2-40B4-BE49-F238E27FC236}">
                        <a16:creationId xmlns:a16="http://schemas.microsoft.com/office/drawing/2014/main" id="{CCC855D4-1DEB-A540-ACF7-F87186BE17B2}"/>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94574" name="Text Box 66">
                    <a:extLst>
                      <a:ext uri="{FF2B5EF4-FFF2-40B4-BE49-F238E27FC236}">
                        <a16:creationId xmlns:a16="http://schemas.microsoft.com/office/drawing/2014/main" id="{DD812D5E-451F-5F4C-BA40-3D0768DD5CB5}"/>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1092</a:t>
                    </a:r>
                    <a:endParaRPr lang="en-US" altLang="en-US" sz="1800" baseline="0" dirty="0"/>
                  </a:p>
                </p:txBody>
              </p:sp>
            </p:grpSp>
            <p:grpSp>
              <p:nvGrpSpPr>
                <p:cNvPr id="194570" name="Group 67">
                  <a:extLst>
                    <a:ext uri="{FF2B5EF4-FFF2-40B4-BE49-F238E27FC236}">
                      <a16:creationId xmlns:a16="http://schemas.microsoft.com/office/drawing/2014/main" id="{1C456D4B-3D09-9048-9FAF-8A186F899B98}"/>
                    </a:ext>
                  </a:extLst>
                </p:cNvPr>
                <p:cNvGrpSpPr>
                  <a:grpSpLocks/>
                </p:cNvGrpSpPr>
                <p:nvPr/>
              </p:nvGrpSpPr>
              <p:grpSpPr bwMode="auto">
                <a:xfrm>
                  <a:off x="1955" y="3671"/>
                  <a:ext cx="619" cy="213"/>
                  <a:chOff x="1955" y="3671"/>
                  <a:chExt cx="619" cy="213"/>
                </a:xfrm>
              </p:grpSpPr>
              <p:sp>
                <p:nvSpPr>
                  <p:cNvPr id="194571" name="Rectangle 68">
                    <a:extLst>
                      <a:ext uri="{FF2B5EF4-FFF2-40B4-BE49-F238E27FC236}">
                        <a16:creationId xmlns:a16="http://schemas.microsoft.com/office/drawing/2014/main" id="{C829D7FD-3BC7-9A44-9F28-D487E1B18D7B}"/>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94572" name="Text Box 69">
                    <a:extLst>
                      <a:ext uri="{FF2B5EF4-FFF2-40B4-BE49-F238E27FC236}">
                        <a16:creationId xmlns:a16="http://schemas.microsoft.com/office/drawing/2014/main" id="{EA378092-77BA-6847-BE55-72B91E0470D9}"/>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1047</a:t>
                    </a:r>
                    <a:endParaRPr lang="en-US" altLang="en-US" sz="1800" baseline="0" dirty="0"/>
                  </a:p>
                </p:txBody>
              </p:sp>
            </p:grpSp>
          </p:grpSp>
        </p:grpSp>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5">
            <a:extLst>
              <a:ext uri="{FF2B5EF4-FFF2-40B4-BE49-F238E27FC236}">
                <a16:creationId xmlns:a16="http://schemas.microsoft.com/office/drawing/2014/main" id="{5C8C986B-8FA1-B74B-83F6-47ED9E7184F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307E5AE-927A-F447-8B85-E2495D642768}" type="slidenum">
              <a:rPr lang="en-US" altLang="en-US" sz="1400"/>
              <a:pPr>
                <a:spcBef>
                  <a:spcPct val="0"/>
                </a:spcBef>
                <a:buFontTx/>
                <a:buNone/>
              </a:pPr>
              <a:t>9</a:t>
            </a:fld>
            <a:endParaRPr lang="en-US" altLang="en-US" sz="1400" dirty="0"/>
          </a:p>
        </p:txBody>
      </p:sp>
      <p:grpSp>
        <p:nvGrpSpPr>
          <p:cNvPr id="30722" name="Group 2">
            <a:extLst>
              <a:ext uri="{FF2B5EF4-FFF2-40B4-BE49-F238E27FC236}">
                <a16:creationId xmlns:a16="http://schemas.microsoft.com/office/drawing/2014/main" id="{A64A75B5-7813-1E44-BF0A-DCECF1700F02}"/>
              </a:ext>
            </a:extLst>
          </p:cNvPr>
          <p:cNvGrpSpPr>
            <a:grpSpLocks/>
          </p:cNvGrpSpPr>
          <p:nvPr/>
        </p:nvGrpSpPr>
        <p:grpSpPr bwMode="auto">
          <a:xfrm>
            <a:off x="457200" y="446088"/>
            <a:ext cx="8229600" cy="5719762"/>
            <a:chOff x="288" y="281"/>
            <a:chExt cx="5184" cy="3603"/>
          </a:xfrm>
        </p:grpSpPr>
        <p:sp>
          <p:nvSpPr>
            <p:cNvPr id="30723" name="Rectangle 3">
              <a:extLst>
                <a:ext uri="{FF2B5EF4-FFF2-40B4-BE49-F238E27FC236}">
                  <a16:creationId xmlns:a16="http://schemas.microsoft.com/office/drawing/2014/main" id="{312F4F44-0937-7A4F-BF33-F61788749E2D}"/>
                </a:ext>
              </a:extLst>
            </p:cNvPr>
            <p:cNvSpPr>
              <a:spLocks noChangeArrowheads="1"/>
            </p:cNvSpPr>
            <p:nvPr/>
          </p:nvSpPr>
          <p:spPr bwMode="auto">
            <a:xfrm>
              <a:off x="288"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Renal (Kidney) Functions</a:t>
              </a:r>
              <a:endParaRPr lang="en-US" altLang="en-US" sz="2800" baseline="0" dirty="0">
                <a:solidFill>
                  <a:schemeClr val="tx2"/>
                </a:solidFill>
              </a:endParaRPr>
            </a:p>
          </p:txBody>
        </p:sp>
        <p:sp>
          <p:nvSpPr>
            <p:cNvPr id="30724" name="Text Box 4">
              <a:extLst>
                <a:ext uri="{FF2B5EF4-FFF2-40B4-BE49-F238E27FC236}">
                  <a16:creationId xmlns:a16="http://schemas.microsoft.com/office/drawing/2014/main" id="{78BC2EAF-1C4F-E447-9A4E-308906076681}"/>
                </a:ext>
              </a:extLst>
            </p:cNvPr>
            <p:cNvSpPr txBox="1">
              <a:spLocks noChangeArrowheads="1"/>
            </p:cNvSpPr>
            <p:nvPr/>
          </p:nvSpPr>
          <p:spPr bwMode="auto">
            <a:xfrm>
              <a:off x="515" y="970"/>
              <a:ext cx="4640" cy="1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Formation of urine by filtration of blood plasma</a:t>
              </a:r>
            </a:p>
            <a:p>
              <a:pPr eaLnBrk="1" hangingPunct="1">
                <a:lnSpc>
                  <a:spcPct val="85000"/>
                </a:lnSpc>
                <a:spcBef>
                  <a:spcPct val="0"/>
                </a:spcBef>
                <a:spcAft>
                  <a:spcPts val="900"/>
                </a:spcAft>
                <a:buSzPct val="80000"/>
              </a:pPr>
              <a:r>
                <a:rPr lang="en-US" altLang="en-US" sz="1800" baseline="0" dirty="0"/>
                <a:t>Excretion of metabolic wastes (such as ammonia, urea, and uric acid)</a:t>
              </a:r>
            </a:p>
            <a:p>
              <a:pPr eaLnBrk="1" hangingPunct="1">
                <a:lnSpc>
                  <a:spcPct val="85000"/>
                </a:lnSpc>
                <a:spcBef>
                  <a:spcPct val="0"/>
                </a:spcBef>
                <a:spcAft>
                  <a:spcPts val="900"/>
                </a:spcAft>
                <a:buSzPct val="80000"/>
              </a:pPr>
              <a:r>
                <a:rPr lang="en-US" altLang="en-US" sz="1800" baseline="0" dirty="0"/>
                <a:t>Regulation of ionic composition (such as Na</a:t>
              </a:r>
              <a:r>
                <a:rPr lang="en-US" altLang="en-US" sz="1800" baseline="26000" dirty="0"/>
                <a:t>+</a:t>
              </a:r>
              <a:r>
                <a:rPr lang="en-US" altLang="en-US" sz="1800" baseline="0" dirty="0"/>
                <a:t>, K</a:t>
              </a:r>
              <a:r>
                <a:rPr lang="en-US" altLang="en-US" sz="1800" baseline="26000" dirty="0"/>
                <a:t>+</a:t>
              </a:r>
              <a:r>
                <a:rPr lang="en-US" altLang="en-US" sz="1800" baseline="0" dirty="0"/>
                <a:t>, Ca</a:t>
              </a:r>
              <a:r>
                <a:rPr lang="en-US" altLang="en-US" sz="1800" baseline="26000" dirty="0"/>
                <a:t>2+</a:t>
              </a:r>
              <a:r>
                <a:rPr lang="en-US" altLang="en-US" sz="1800" baseline="0" dirty="0"/>
                <a:t>, Cl</a:t>
              </a:r>
              <a:r>
                <a:rPr lang="en-US" altLang="en-US" sz="1800" baseline="26000" dirty="0"/>
                <a:t>-</a:t>
              </a:r>
              <a:r>
                <a:rPr lang="en-US" altLang="en-US" sz="1800" baseline="0" dirty="0"/>
                <a:t>, and HPO</a:t>
              </a:r>
              <a:r>
                <a:rPr lang="en-US" altLang="en-US" sz="1800" dirty="0"/>
                <a:t>4</a:t>
              </a:r>
              <a:r>
                <a:rPr lang="en-US" altLang="en-US" sz="1800" baseline="26000" dirty="0"/>
                <a:t>2-</a:t>
              </a:r>
              <a:r>
                <a:rPr lang="en-US" altLang="en-US" sz="1800" baseline="0" dirty="0"/>
                <a:t>)</a:t>
              </a:r>
            </a:p>
            <a:p>
              <a:pPr eaLnBrk="1" hangingPunct="1">
                <a:lnSpc>
                  <a:spcPct val="85000"/>
                </a:lnSpc>
                <a:spcBef>
                  <a:spcPct val="0"/>
                </a:spcBef>
                <a:spcAft>
                  <a:spcPts val="900"/>
                </a:spcAft>
                <a:buSzPct val="80000"/>
              </a:pPr>
              <a:r>
                <a:rPr lang="en-US" altLang="en-US" sz="1800" baseline="0" dirty="0"/>
                <a:t>Reabsorption of water and some ions</a:t>
              </a:r>
            </a:p>
            <a:p>
              <a:pPr eaLnBrk="1" hangingPunct="1">
                <a:lnSpc>
                  <a:spcPct val="85000"/>
                </a:lnSpc>
                <a:spcBef>
                  <a:spcPct val="0"/>
                </a:spcBef>
                <a:spcAft>
                  <a:spcPts val="900"/>
                </a:spcAft>
                <a:buSzPct val="80000"/>
              </a:pPr>
              <a:r>
                <a:rPr lang="en-US" altLang="en-US" sz="1800" baseline="0" dirty="0"/>
                <a:t>Secretion of foreign substances (such as drugs)</a:t>
              </a:r>
              <a:endParaRPr lang="en-US" altLang="en-US" sz="1600" baseline="0" dirty="0"/>
            </a:p>
            <a:p>
              <a:pPr eaLnBrk="1" hangingPunct="1">
                <a:lnSpc>
                  <a:spcPct val="85000"/>
                </a:lnSpc>
                <a:spcBef>
                  <a:spcPct val="0"/>
                </a:spcBef>
                <a:spcAft>
                  <a:spcPct val="35000"/>
                </a:spcAft>
                <a:buSzPct val="80000"/>
              </a:pPr>
              <a:r>
                <a:rPr lang="en-US" altLang="en-US" sz="1800" baseline="0" dirty="0"/>
                <a:t>Regulation of blood pH (excrete H</a:t>
              </a:r>
              <a:r>
                <a:rPr lang="en-US" altLang="en-US" sz="1800" baseline="26000" dirty="0"/>
                <a:t>+</a:t>
              </a:r>
              <a:r>
                <a:rPr lang="en-US" altLang="en-US" sz="1800" baseline="0" dirty="0"/>
                <a:t> and conserve the buffer HCO</a:t>
              </a:r>
              <a:r>
                <a:rPr lang="en-US" altLang="en-US" sz="1800" dirty="0"/>
                <a:t>3</a:t>
              </a:r>
              <a:r>
                <a:rPr lang="en-US" altLang="en-US" sz="1800" baseline="26000" dirty="0"/>
                <a:t>-</a:t>
              </a:r>
              <a:r>
                <a:rPr lang="en-US" altLang="en-US" sz="1800" baseline="0" dirty="0"/>
                <a:t>)</a:t>
              </a:r>
            </a:p>
          </p:txBody>
        </p:sp>
        <p:grpSp>
          <p:nvGrpSpPr>
            <p:cNvPr id="30725" name="Group 5">
              <a:extLst>
                <a:ext uri="{FF2B5EF4-FFF2-40B4-BE49-F238E27FC236}">
                  <a16:creationId xmlns:a16="http://schemas.microsoft.com/office/drawing/2014/main" id="{6542C4F1-50C2-A748-A761-305D1A11D34A}"/>
                </a:ext>
              </a:extLst>
            </p:cNvPr>
            <p:cNvGrpSpPr>
              <a:grpSpLocks/>
            </p:cNvGrpSpPr>
            <p:nvPr/>
          </p:nvGrpSpPr>
          <p:grpSpPr bwMode="auto">
            <a:xfrm>
              <a:off x="582" y="3671"/>
              <a:ext cx="1992" cy="213"/>
              <a:chOff x="582" y="3671"/>
              <a:chExt cx="1992" cy="213"/>
            </a:xfrm>
          </p:grpSpPr>
          <p:grpSp>
            <p:nvGrpSpPr>
              <p:cNvPr id="30726" name="Group 6">
                <a:extLst>
                  <a:ext uri="{FF2B5EF4-FFF2-40B4-BE49-F238E27FC236}">
                    <a16:creationId xmlns:a16="http://schemas.microsoft.com/office/drawing/2014/main" id="{3D96F7D0-006B-324A-8CAF-B274BFD4760A}"/>
                  </a:ext>
                </a:extLst>
              </p:cNvPr>
              <p:cNvGrpSpPr>
                <a:grpSpLocks/>
              </p:cNvGrpSpPr>
              <p:nvPr/>
            </p:nvGrpSpPr>
            <p:grpSpPr bwMode="auto">
              <a:xfrm>
                <a:off x="582" y="3671"/>
                <a:ext cx="616" cy="213"/>
                <a:chOff x="582" y="3671"/>
                <a:chExt cx="616" cy="213"/>
              </a:xfrm>
            </p:grpSpPr>
            <p:sp>
              <p:nvSpPr>
                <p:cNvPr id="30733" name="Rectangle 7">
                  <a:extLst>
                    <a:ext uri="{FF2B5EF4-FFF2-40B4-BE49-F238E27FC236}">
                      <a16:creationId xmlns:a16="http://schemas.microsoft.com/office/drawing/2014/main" id="{71419B2D-1408-584D-8EA6-0DE8BDAB439B}"/>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0734" name="Text Box 8">
                  <a:extLst>
                    <a:ext uri="{FF2B5EF4-FFF2-40B4-BE49-F238E27FC236}">
                      <a16:creationId xmlns:a16="http://schemas.microsoft.com/office/drawing/2014/main" id="{E298E8B2-A576-D64E-8984-51177F8EB566}"/>
                    </a:ext>
                  </a:extLst>
                </p:cNvPr>
                <p:cNvSpPr txBox="1">
                  <a:spLocks noChangeArrowheads="1"/>
                </p:cNvSpPr>
                <p:nvPr/>
              </p:nvSpPr>
              <p:spPr bwMode="auto">
                <a:xfrm>
                  <a:off x="607" y="3689"/>
                  <a:ext cx="561"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981</a:t>
                  </a:r>
                  <a:endParaRPr lang="en-US" altLang="en-US" sz="1800" baseline="0" dirty="0"/>
                </a:p>
              </p:txBody>
            </p:sp>
          </p:grpSp>
          <p:grpSp>
            <p:nvGrpSpPr>
              <p:cNvPr id="30727" name="Group 9">
                <a:extLst>
                  <a:ext uri="{FF2B5EF4-FFF2-40B4-BE49-F238E27FC236}">
                    <a16:creationId xmlns:a16="http://schemas.microsoft.com/office/drawing/2014/main" id="{A1526E29-946F-E745-9C28-0BB59C7B6A9D}"/>
                  </a:ext>
                </a:extLst>
              </p:cNvPr>
              <p:cNvGrpSpPr>
                <a:grpSpLocks/>
              </p:cNvGrpSpPr>
              <p:nvPr/>
            </p:nvGrpSpPr>
            <p:grpSpPr bwMode="auto">
              <a:xfrm>
                <a:off x="1265" y="3671"/>
                <a:ext cx="629" cy="213"/>
                <a:chOff x="1265" y="3671"/>
                <a:chExt cx="629" cy="213"/>
              </a:xfrm>
            </p:grpSpPr>
            <p:sp>
              <p:nvSpPr>
                <p:cNvPr id="30731" name="Rectangle 10">
                  <a:extLst>
                    <a:ext uri="{FF2B5EF4-FFF2-40B4-BE49-F238E27FC236}">
                      <a16:creationId xmlns:a16="http://schemas.microsoft.com/office/drawing/2014/main" id="{EC740AD7-B60F-494B-988D-69D1D5D5AF2E}"/>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0732" name="Text Box 11">
                  <a:extLst>
                    <a:ext uri="{FF2B5EF4-FFF2-40B4-BE49-F238E27FC236}">
                      <a16:creationId xmlns:a16="http://schemas.microsoft.com/office/drawing/2014/main" id="{510FA74E-FE36-C44A-9178-1D91879F0784}"/>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1067</a:t>
                  </a:r>
                  <a:endParaRPr lang="en-US" altLang="en-US" sz="1800" baseline="0" dirty="0"/>
                </a:p>
              </p:txBody>
            </p:sp>
          </p:grpSp>
          <p:grpSp>
            <p:nvGrpSpPr>
              <p:cNvPr id="30728" name="Group 12">
                <a:extLst>
                  <a:ext uri="{FF2B5EF4-FFF2-40B4-BE49-F238E27FC236}">
                    <a16:creationId xmlns:a16="http://schemas.microsoft.com/office/drawing/2014/main" id="{64355ECA-F69E-E74F-9610-30A733EDB45A}"/>
                  </a:ext>
                </a:extLst>
              </p:cNvPr>
              <p:cNvGrpSpPr>
                <a:grpSpLocks/>
              </p:cNvGrpSpPr>
              <p:nvPr/>
            </p:nvGrpSpPr>
            <p:grpSpPr bwMode="auto">
              <a:xfrm>
                <a:off x="1955" y="3671"/>
                <a:ext cx="619" cy="213"/>
                <a:chOff x="1955" y="3671"/>
                <a:chExt cx="619" cy="213"/>
              </a:xfrm>
            </p:grpSpPr>
            <p:sp>
              <p:nvSpPr>
                <p:cNvPr id="30729" name="Rectangle 13">
                  <a:extLst>
                    <a:ext uri="{FF2B5EF4-FFF2-40B4-BE49-F238E27FC236}">
                      <a16:creationId xmlns:a16="http://schemas.microsoft.com/office/drawing/2014/main" id="{AC50CC34-9D35-3145-BF6B-1DB8246A9BBE}"/>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0730" name="Text Box 14">
                  <a:extLst>
                    <a:ext uri="{FF2B5EF4-FFF2-40B4-BE49-F238E27FC236}">
                      <a16:creationId xmlns:a16="http://schemas.microsoft.com/office/drawing/2014/main" id="{5A1A33D6-16E0-0A49-934B-A0AA8CCBA851}"/>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1020</a:t>
                  </a:r>
                  <a:endParaRPr lang="en-US" altLang="en-US" sz="1800" baseline="0" dirty="0"/>
                </a:p>
              </p:txBody>
            </p:sp>
          </p:grpSp>
        </p:grpSp>
      </p:grpSp>
    </p:spTree>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Number Placeholder 5">
            <a:extLst>
              <a:ext uri="{FF2B5EF4-FFF2-40B4-BE49-F238E27FC236}">
                <a16:creationId xmlns:a16="http://schemas.microsoft.com/office/drawing/2014/main" id="{DEAF498E-2305-194B-BBB4-559AAFD3016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9F66864-706B-9045-8AC1-8FA0FAB84940}" type="slidenum">
              <a:rPr lang="en-US" altLang="en-US" sz="1400"/>
              <a:pPr>
                <a:spcBef>
                  <a:spcPct val="0"/>
                </a:spcBef>
                <a:buFontTx/>
                <a:buNone/>
              </a:pPr>
              <a:t>90</a:t>
            </a:fld>
            <a:endParaRPr lang="en-US" altLang="en-US" sz="1400" dirty="0"/>
          </a:p>
        </p:txBody>
      </p:sp>
      <p:grpSp>
        <p:nvGrpSpPr>
          <p:cNvPr id="196610" name="Group 77">
            <a:extLst>
              <a:ext uri="{FF2B5EF4-FFF2-40B4-BE49-F238E27FC236}">
                <a16:creationId xmlns:a16="http://schemas.microsoft.com/office/drawing/2014/main" id="{52874ED9-B53C-C24A-9CD9-FDC7E623F214}"/>
              </a:ext>
            </a:extLst>
          </p:cNvPr>
          <p:cNvGrpSpPr>
            <a:grpSpLocks/>
          </p:cNvGrpSpPr>
          <p:nvPr/>
        </p:nvGrpSpPr>
        <p:grpSpPr bwMode="auto">
          <a:xfrm>
            <a:off x="458788" y="446088"/>
            <a:ext cx="8229600" cy="5719762"/>
            <a:chOff x="289" y="281"/>
            <a:chExt cx="5184" cy="3603"/>
          </a:xfrm>
        </p:grpSpPr>
        <p:sp>
          <p:nvSpPr>
            <p:cNvPr id="196611" name="Rectangle 2">
              <a:extLst>
                <a:ext uri="{FF2B5EF4-FFF2-40B4-BE49-F238E27FC236}">
                  <a16:creationId xmlns:a16="http://schemas.microsoft.com/office/drawing/2014/main" id="{B93734CB-423E-7040-AC43-7C74DEB0A786}"/>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Urinalysis </a:t>
              </a:r>
              <a:r>
                <a:rPr lang="en-US" altLang="en-US" sz="2200" baseline="0" dirty="0">
                  <a:solidFill>
                    <a:srgbClr val="333333"/>
                  </a:solidFill>
                </a:rPr>
                <a:t>(continued)</a:t>
              </a:r>
            </a:p>
          </p:txBody>
        </p:sp>
        <p:grpSp>
          <p:nvGrpSpPr>
            <p:cNvPr id="196612" name="Group 53">
              <a:extLst>
                <a:ext uri="{FF2B5EF4-FFF2-40B4-BE49-F238E27FC236}">
                  <a16:creationId xmlns:a16="http://schemas.microsoft.com/office/drawing/2014/main" id="{9A7D4307-10F6-EE4D-9343-9D62D6B9F42E}"/>
                </a:ext>
              </a:extLst>
            </p:cNvPr>
            <p:cNvGrpSpPr>
              <a:grpSpLocks/>
            </p:cNvGrpSpPr>
            <p:nvPr/>
          </p:nvGrpSpPr>
          <p:grpSpPr bwMode="auto">
            <a:xfrm>
              <a:off x="515" y="970"/>
              <a:ext cx="4678" cy="2173"/>
              <a:chOff x="515" y="970"/>
              <a:chExt cx="4678" cy="2173"/>
            </a:xfrm>
          </p:grpSpPr>
          <p:sp>
            <p:nvSpPr>
              <p:cNvPr id="196623" name="Text Box 3">
                <a:extLst>
                  <a:ext uri="{FF2B5EF4-FFF2-40B4-BE49-F238E27FC236}">
                    <a16:creationId xmlns:a16="http://schemas.microsoft.com/office/drawing/2014/main" id="{5EF2EF94-E849-CA4D-8570-B0747EB8498F}"/>
                  </a:ext>
                </a:extLst>
              </p:cNvPr>
              <p:cNvSpPr txBox="1">
                <a:spLocks noChangeArrowheads="1"/>
              </p:cNvSpPr>
              <p:nvPr/>
            </p:nvSpPr>
            <p:spPr bwMode="auto">
              <a:xfrm>
                <a:off x="515" y="970"/>
                <a:ext cx="4678" cy="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Water normally accounts for about 95 percent of the total volume of urine.</a:t>
                </a:r>
              </a:p>
              <a:p>
                <a:pPr eaLnBrk="1" hangingPunct="1">
                  <a:lnSpc>
                    <a:spcPct val="85000"/>
                  </a:lnSpc>
                  <a:spcBef>
                    <a:spcPct val="0"/>
                  </a:spcBef>
                  <a:spcAft>
                    <a:spcPct val="50000"/>
                  </a:spcAft>
                  <a:buSzPct val="80000"/>
                </a:pPr>
                <a:r>
                  <a:rPr lang="en-US" altLang="en-US" sz="1800" baseline="0" dirty="0"/>
                  <a:t>The remaining five percent consists of electrolytes, molecules from cellular metabolism, and exogenous substances including various drugs. </a:t>
                </a:r>
              </a:p>
            </p:txBody>
          </p:sp>
          <p:sp>
            <p:nvSpPr>
              <p:cNvPr id="196624" name="Text Box 10">
                <a:extLst>
                  <a:ext uri="{FF2B5EF4-FFF2-40B4-BE49-F238E27FC236}">
                    <a16:creationId xmlns:a16="http://schemas.microsoft.com/office/drawing/2014/main" id="{1B950714-1F7F-C649-B9E8-8CE43626ADC9}"/>
                  </a:ext>
                </a:extLst>
              </p:cNvPr>
              <p:cNvSpPr txBox="1">
                <a:spLocks noChangeArrowheads="1"/>
              </p:cNvSpPr>
              <p:nvPr/>
            </p:nvSpPr>
            <p:spPr bwMode="auto">
              <a:xfrm>
                <a:off x="1356" y="1808"/>
                <a:ext cx="3044" cy="1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ts val="1860"/>
                  </a:lnSpc>
                  <a:spcBef>
                    <a:spcPct val="0"/>
                  </a:spcBef>
                  <a:buFontTx/>
                  <a:buNone/>
                </a:pPr>
                <a:r>
                  <a:rPr lang="en-US" altLang="en-US" sz="1800" baseline="0" dirty="0">
                    <a:solidFill>
                      <a:srgbClr val="800000"/>
                    </a:solidFill>
                  </a:rPr>
                  <a:t>Electrolyte = a substance that dissociates into ions in solution and acquires the capacity to conduct electricity.  Examples of electrolytes are sodium, potassium, chloride, calcium, and phosphate ions.</a:t>
                </a:r>
              </a:p>
              <a:p>
                <a:pPr algn="ctr" eaLnBrk="1" hangingPunct="1">
                  <a:lnSpc>
                    <a:spcPts val="1860"/>
                  </a:lnSpc>
                  <a:spcBef>
                    <a:spcPct val="0"/>
                  </a:spcBef>
                  <a:spcAft>
                    <a:spcPts val="0"/>
                  </a:spcAft>
                  <a:buFontTx/>
                  <a:buNone/>
                </a:pPr>
                <a:r>
                  <a:rPr lang="en-US" altLang="en-US" sz="1800" baseline="0" dirty="0">
                    <a:solidFill>
                      <a:srgbClr val="800000"/>
                    </a:solidFill>
                  </a:rPr>
                  <a:t>(https://www.medicinenet.com)</a:t>
                </a:r>
              </a:p>
              <a:p>
                <a:pPr algn="ctr" eaLnBrk="1" hangingPunct="1">
                  <a:lnSpc>
                    <a:spcPts val="1860"/>
                  </a:lnSpc>
                  <a:spcBef>
                    <a:spcPts val="600"/>
                  </a:spcBef>
                  <a:buFontTx/>
                  <a:buNone/>
                </a:pPr>
                <a:r>
                  <a:rPr lang="en-US" altLang="en-US" sz="1800" baseline="0" dirty="0">
                    <a:solidFill>
                      <a:srgbClr val="800000"/>
                    </a:solidFill>
                  </a:rPr>
                  <a:t>Exogenous = produced or originating outside of an organism (human). </a:t>
                </a:r>
              </a:p>
            </p:txBody>
          </p:sp>
        </p:grpSp>
        <p:grpSp>
          <p:nvGrpSpPr>
            <p:cNvPr id="196613" name="Group 67">
              <a:extLst>
                <a:ext uri="{FF2B5EF4-FFF2-40B4-BE49-F238E27FC236}">
                  <a16:creationId xmlns:a16="http://schemas.microsoft.com/office/drawing/2014/main" id="{F109D4EF-ED55-D84A-9402-5A0F196C87AD}"/>
                </a:ext>
              </a:extLst>
            </p:cNvPr>
            <p:cNvGrpSpPr>
              <a:grpSpLocks/>
            </p:cNvGrpSpPr>
            <p:nvPr/>
          </p:nvGrpSpPr>
          <p:grpSpPr bwMode="auto">
            <a:xfrm>
              <a:off x="580" y="3671"/>
              <a:ext cx="1994" cy="213"/>
              <a:chOff x="580" y="3671"/>
              <a:chExt cx="1994" cy="213"/>
            </a:xfrm>
          </p:grpSpPr>
          <p:grpSp>
            <p:nvGrpSpPr>
              <p:cNvPr id="196614" name="Group 68">
                <a:extLst>
                  <a:ext uri="{FF2B5EF4-FFF2-40B4-BE49-F238E27FC236}">
                    <a16:creationId xmlns:a16="http://schemas.microsoft.com/office/drawing/2014/main" id="{4040A7A8-3645-CB44-910B-9E6505944FB6}"/>
                  </a:ext>
                </a:extLst>
              </p:cNvPr>
              <p:cNvGrpSpPr>
                <a:grpSpLocks/>
              </p:cNvGrpSpPr>
              <p:nvPr/>
            </p:nvGrpSpPr>
            <p:grpSpPr bwMode="auto">
              <a:xfrm>
                <a:off x="580" y="3671"/>
                <a:ext cx="619" cy="213"/>
                <a:chOff x="580" y="3671"/>
                <a:chExt cx="619" cy="213"/>
              </a:xfrm>
            </p:grpSpPr>
            <p:sp>
              <p:nvSpPr>
                <p:cNvPr id="196621" name="Rectangle 69">
                  <a:extLst>
                    <a:ext uri="{FF2B5EF4-FFF2-40B4-BE49-F238E27FC236}">
                      <a16:creationId xmlns:a16="http://schemas.microsoft.com/office/drawing/2014/main" id="{4BE062E2-5C71-7343-8070-ED58D9254D14}"/>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96622" name="Text Box 70">
                  <a:extLst>
                    <a:ext uri="{FF2B5EF4-FFF2-40B4-BE49-F238E27FC236}">
                      <a16:creationId xmlns:a16="http://schemas.microsoft.com/office/drawing/2014/main" id="{C495B4FD-EDE3-7442-A3AC-BB39FC107C5D}"/>
                    </a:ext>
                  </a:extLst>
                </p:cNvPr>
                <p:cNvSpPr txBox="1">
                  <a:spLocks noChangeArrowheads="1"/>
                </p:cNvSpPr>
                <p:nvPr/>
              </p:nvSpPr>
              <p:spPr bwMode="auto">
                <a:xfrm>
                  <a:off x="580" y="3689"/>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1008</a:t>
                  </a:r>
                  <a:endParaRPr lang="en-US" altLang="en-US" sz="1800" baseline="0" dirty="0"/>
                </a:p>
              </p:txBody>
            </p:sp>
          </p:grpSp>
          <p:grpSp>
            <p:nvGrpSpPr>
              <p:cNvPr id="196615" name="Group 71">
                <a:extLst>
                  <a:ext uri="{FF2B5EF4-FFF2-40B4-BE49-F238E27FC236}">
                    <a16:creationId xmlns:a16="http://schemas.microsoft.com/office/drawing/2014/main" id="{A9BB530C-9C5F-5A44-9574-1E00D4F44EA8}"/>
                  </a:ext>
                </a:extLst>
              </p:cNvPr>
              <p:cNvGrpSpPr>
                <a:grpSpLocks/>
              </p:cNvGrpSpPr>
              <p:nvPr/>
            </p:nvGrpSpPr>
            <p:grpSpPr bwMode="auto">
              <a:xfrm>
                <a:off x="1265" y="3671"/>
                <a:ext cx="629" cy="213"/>
                <a:chOff x="1265" y="3671"/>
                <a:chExt cx="629" cy="213"/>
              </a:xfrm>
            </p:grpSpPr>
            <p:sp>
              <p:nvSpPr>
                <p:cNvPr id="196619" name="Rectangle 72">
                  <a:extLst>
                    <a:ext uri="{FF2B5EF4-FFF2-40B4-BE49-F238E27FC236}">
                      <a16:creationId xmlns:a16="http://schemas.microsoft.com/office/drawing/2014/main" id="{E4A1EA83-475D-2B4D-99EC-94D7FF2330BD}"/>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96620" name="Text Box 73">
                  <a:extLst>
                    <a:ext uri="{FF2B5EF4-FFF2-40B4-BE49-F238E27FC236}">
                      <a16:creationId xmlns:a16="http://schemas.microsoft.com/office/drawing/2014/main" id="{A7896458-CE2B-DF4D-B1BA-B26D565A6D1F}"/>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1094</a:t>
                  </a:r>
                  <a:endParaRPr lang="en-US" altLang="en-US" sz="1800" baseline="0" dirty="0"/>
                </a:p>
              </p:txBody>
            </p:sp>
          </p:grpSp>
          <p:grpSp>
            <p:nvGrpSpPr>
              <p:cNvPr id="196616" name="Group 74">
                <a:extLst>
                  <a:ext uri="{FF2B5EF4-FFF2-40B4-BE49-F238E27FC236}">
                    <a16:creationId xmlns:a16="http://schemas.microsoft.com/office/drawing/2014/main" id="{6B7AD7E6-F80A-374B-8D6E-EB4C8DCB74B4}"/>
                  </a:ext>
                </a:extLst>
              </p:cNvPr>
              <p:cNvGrpSpPr>
                <a:grpSpLocks/>
              </p:cNvGrpSpPr>
              <p:nvPr/>
            </p:nvGrpSpPr>
            <p:grpSpPr bwMode="auto">
              <a:xfrm>
                <a:off x="1955" y="3671"/>
                <a:ext cx="619" cy="213"/>
                <a:chOff x="1955" y="3671"/>
                <a:chExt cx="619" cy="213"/>
              </a:xfrm>
            </p:grpSpPr>
            <p:sp>
              <p:nvSpPr>
                <p:cNvPr id="196617" name="Rectangle 75">
                  <a:extLst>
                    <a:ext uri="{FF2B5EF4-FFF2-40B4-BE49-F238E27FC236}">
                      <a16:creationId xmlns:a16="http://schemas.microsoft.com/office/drawing/2014/main" id="{C6925242-9455-B042-B8DA-E4D541B7ECBF}"/>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96618" name="Text Box 76">
                  <a:extLst>
                    <a:ext uri="{FF2B5EF4-FFF2-40B4-BE49-F238E27FC236}">
                      <a16:creationId xmlns:a16="http://schemas.microsoft.com/office/drawing/2014/main" id="{3F1A4D9A-169C-FC43-97DF-EA94B39EBBCA}"/>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1047</a:t>
                  </a:r>
                  <a:endParaRPr lang="en-US" altLang="en-US" sz="1800" baseline="0" dirty="0"/>
                </a:p>
              </p:txBody>
            </p:sp>
          </p:grpSp>
        </p:grpSp>
      </p:grpSp>
    </p:spTree>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Slide Number Placeholder 5">
            <a:extLst>
              <a:ext uri="{FF2B5EF4-FFF2-40B4-BE49-F238E27FC236}">
                <a16:creationId xmlns:a16="http://schemas.microsoft.com/office/drawing/2014/main" id="{5C4EF6CB-403C-274D-9FD2-327B2915ED5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1C2D955-9991-FD4F-BAB1-2E1C6DBC0D01}" type="slidenum">
              <a:rPr lang="en-US" altLang="en-US" sz="1400"/>
              <a:pPr>
                <a:spcBef>
                  <a:spcPct val="0"/>
                </a:spcBef>
                <a:buFontTx/>
                <a:buNone/>
              </a:pPr>
              <a:t>91</a:t>
            </a:fld>
            <a:endParaRPr lang="en-US" altLang="en-US" sz="1400" dirty="0"/>
          </a:p>
        </p:txBody>
      </p:sp>
      <p:grpSp>
        <p:nvGrpSpPr>
          <p:cNvPr id="198658" name="Group 49">
            <a:extLst>
              <a:ext uri="{FF2B5EF4-FFF2-40B4-BE49-F238E27FC236}">
                <a16:creationId xmlns:a16="http://schemas.microsoft.com/office/drawing/2014/main" id="{F9D8EB5F-23C8-1942-B1BF-E65134ED6DAF}"/>
              </a:ext>
            </a:extLst>
          </p:cNvPr>
          <p:cNvGrpSpPr>
            <a:grpSpLocks/>
          </p:cNvGrpSpPr>
          <p:nvPr/>
        </p:nvGrpSpPr>
        <p:grpSpPr bwMode="auto">
          <a:xfrm>
            <a:off x="458788" y="446088"/>
            <a:ext cx="8229600" cy="5719762"/>
            <a:chOff x="289" y="281"/>
            <a:chExt cx="5184" cy="3603"/>
          </a:xfrm>
        </p:grpSpPr>
        <p:sp>
          <p:nvSpPr>
            <p:cNvPr id="198659" name="Rectangle 2">
              <a:extLst>
                <a:ext uri="{FF2B5EF4-FFF2-40B4-BE49-F238E27FC236}">
                  <a16:creationId xmlns:a16="http://schemas.microsoft.com/office/drawing/2014/main" id="{748EE028-C736-CE48-8D9C-1A6F0BD21CF1}"/>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Urinalysis </a:t>
              </a:r>
              <a:r>
                <a:rPr lang="en-US" altLang="en-US" sz="2200" baseline="0" dirty="0">
                  <a:solidFill>
                    <a:srgbClr val="333333"/>
                  </a:solidFill>
                </a:rPr>
                <a:t>(continued)</a:t>
              </a:r>
            </a:p>
          </p:txBody>
        </p:sp>
        <p:sp>
          <p:nvSpPr>
            <p:cNvPr id="198660" name="Text Box 3">
              <a:extLst>
                <a:ext uri="{FF2B5EF4-FFF2-40B4-BE49-F238E27FC236}">
                  <a16:creationId xmlns:a16="http://schemas.microsoft.com/office/drawing/2014/main" id="{A7007EFA-85EB-1544-AC9B-C814E51ABD17}"/>
                </a:ext>
              </a:extLst>
            </p:cNvPr>
            <p:cNvSpPr txBox="1">
              <a:spLocks noChangeArrowheads="1"/>
            </p:cNvSpPr>
            <p:nvPr/>
          </p:nvSpPr>
          <p:spPr bwMode="auto">
            <a:xfrm>
              <a:off x="515" y="970"/>
              <a:ext cx="4732" cy="1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Solutes found in urine generally include:</a:t>
              </a:r>
            </a:p>
            <a:p>
              <a:pPr lvl="1" eaLnBrk="1" hangingPunct="1">
                <a:lnSpc>
                  <a:spcPct val="85000"/>
                </a:lnSpc>
                <a:spcBef>
                  <a:spcPct val="0"/>
                </a:spcBef>
                <a:spcAft>
                  <a:spcPts val="500"/>
                </a:spcAft>
                <a:buSzPct val="80000"/>
                <a:buFontTx/>
                <a:buChar char="-"/>
              </a:pPr>
              <a:r>
                <a:rPr lang="en-US" altLang="en-US" sz="1800" baseline="0" dirty="0"/>
                <a:t>Filtered and secreted electrolytes</a:t>
              </a:r>
            </a:p>
            <a:p>
              <a:pPr lvl="1" eaLnBrk="1" hangingPunct="1">
                <a:lnSpc>
                  <a:spcPct val="85000"/>
                </a:lnSpc>
                <a:spcBef>
                  <a:spcPct val="0"/>
                </a:spcBef>
                <a:spcAft>
                  <a:spcPts val="500"/>
                </a:spcAft>
                <a:buSzPct val="80000"/>
                <a:buFontTx/>
                <a:buChar char="-"/>
              </a:pPr>
              <a:r>
                <a:rPr lang="en-US" altLang="en-US" sz="1800" baseline="0" dirty="0"/>
                <a:t>Urea from the chemical breakdown (catabolism) of proteins</a:t>
              </a:r>
            </a:p>
            <a:p>
              <a:pPr lvl="1" eaLnBrk="1" hangingPunct="1">
                <a:lnSpc>
                  <a:spcPct val="85000"/>
                </a:lnSpc>
                <a:spcBef>
                  <a:spcPct val="0"/>
                </a:spcBef>
                <a:spcAft>
                  <a:spcPts val="500"/>
                </a:spcAft>
                <a:buSzPct val="80000"/>
                <a:buFontTx/>
                <a:buChar char="-"/>
              </a:pPr>
              <a:r>
                <a:rPr lang="en-US" altLang="en-US" sz="1800" baseline="0" dirty="0"/>
                <a:t>Creatinine from the breakdown of creatine phosphate in muscle fibers</a:t>
              </a:r>
            </a:p>
            <a:p>
              <a:pPr lvl="1" eaLnBrk="1" hangingPunct="1">
                <a:lnSpc>
                  <a:spcPct val="85000"/>
                </a:lnSpc>
                <a:spcBef>
                  <a:spcPct val="0"/>
                </a:spcBef>
                <a:spcAft>
                  <a:spcPts val="500"/>
                </a:spcAft>
                <a:buSzPct val="80000"/>
                <a:buFontTx/>
                <a:buChar char="-"/>
              </a:pPr>
              <a:r>
                <a:rPr lang="en-US" altLang="en-US" sz="1800" baseline="0" dirty="0"/>
                <a:t>Uric acid from the breakdown of nucleic acids</a:t>
              </a:r>
            </a:p>
            <a:p>
              <a:pPr lvl="1" eaLnBrk="1" hangingPunct="1">
                <a:lnSpc>
                  <a:spcPct val="85000"/>
                </a:lnSpc>
                <a:spcBef>
                  <a:spcPct val="0"/>
                </a:spcBef>
                <a:spcAft>
                  <a:spcPts val="500"/>
                </a:spcAft>
                <a:buSzPct val="80000"/>
                <a:buFontTx/>
                <a:buChar char="-"/>
              </a:pPr>
              <a:r>
                <a:rPr lang="en-US" altLang="en-US" sz="1800" baseline="0" dirty="0"/>
                <a:t>Urobilinogen from the breakdown of hemoglobin</a:t>
              </a:r>
            </a:p>
            <a:p>
              <a:pPr lvl="1" eaLnBrk="1" hangingPunct="1">
                <a:lnSpc>
                  <a:spcPct val="85000"/>
                </a:lnSpc>
                <a:spcBef>
                  <a:spcPct val="0"/>
                </a:spcBef>
                <a:spcAft>
                  <a:spcPct val="50000"/>
                </a:spcAft>
                <a:buSzPct val="80000"/>
                <a:buFontTx/>
                <a:buChar char="-"/>
              </a:pPr>
              <a:r>
                <a:rPr lang="en-US" altLang="en-US" sz="1800" baseline="0" dirty="0"/>
                <a:t>Small amounts of fatty acids, pigments, enzymes, and hormones</a:t>
              </a:r>
            </a:p>
          </p:txBody>
        </p:sp>
        <p:grpSp>
          <p:nvGrpSpPr>
            <p:cNvPr id="198661" name="Group 39">
              <a:extLst>
                <a:ext uri="{FF2B5EF4-FFF2-40B4-BE49-F238E27FC236}">
                  <a16:creationId xmlns:a16="http://schemas.microsoft.com/office/drawing/2014/main" id="{5FEF46C4-FDC9-A24C-859F-90C08D89E487}"/>
                </a:ext>
              </a:extLst>
            </p:cNvPr>
            <p:cNvGrpSpPr>
              <a:grpSpLocks/>
            </p:cNvGrpSpPr>
            <p:nvPr/>
          </p:nvGrpSpPr>
          <p:grpSpPr bwMode="auto">
            <a:xfrm>
              <a:off x="580" y="3671"/>
              <a:ext cx="1994" cy="213"/>
              <a:chOff x="580" y="3671"/>
              <a:chExt cx="1994" cy="213"/>
            </a:xfrm>
          </p:grpSpPr>
          <p:grpSp>
            <p:nvGrpSpPr>
              <p:cNvPr id="198662" name="Group 40">
                <a:extLst>
                  <a:ext uri="{FF2B5EF4-FFF2-40B4-BE49-F238E27FC236}">
                    <a16:creationId xmlns:a16="http://schemas.microsoft.com/office/drawing/2014/main" id="{F6826A37-7023-224E-BBA3-3BCC22FA8C47}"/>
                  </a:ext>
                </a:extLst>
              </p:cNvPr>
              <p:cNvGrpSpPr>
                <a:grpSpLocks/>
              </p:cNvGrpSpPr>
              <p:nvPr/>
            </p:nvGrpSpPr>
            <p:grpSpPr bwMode="auto">
              <a:xfrm>
                <a:off x="580" y="3671"/>
                <a:ext cx="619" cy="213"/>
                <a:chOff x="580" y="3671"/>
                <a:chExt cx="619" cy="213"/>
              </a:xfrm>
            </p:grpSpPr>
            <p:sp>
              <p:nvSpPr>
                <p:cNvPr id="198669" name="Rectangle 41">
                  <a:extLst>
                    <a:ext uri="{FF2B5EF4-FFF2-40B4-BE49-F238E27FC236}">
                      <a16:creationId xmlns:a16="http://schemas.microsoft.com/office/drawing/2014/main" id="{294D3A1B-1A9B-5B48-A469-160F0C80BA98}"/>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98670" name="Text Box 42">
                  <a:extLst>
                    <a:ext uri="{FF2B5EF4-FFF2-40B4-BE49-F238E27FC236}">
                      <a16:creationId xmlns:a16="http://schemas.microsoft.com/office/drawing/2014/main" id="{5D2574FF-7578-E646-B245-D8CC8D5C1DD1}"/>
                    </a:ext>
                  </a:extLst>
                </p:cNvPr>
                <p:cNvSpPr txBox="1">
                  <a:spLocks noChangeArrowheads="1"/>
                </p:cNvSpPr>
                <p:nvPr/>
              </p:nvSpPr>
              <p:spPr bwMode="auto">
                <a:xfrm>
                  <a:off x="580" y="3689"/>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1008</a:t>
                  </a:r>
                  <a:endParaRPr lang="en-US" altLang="en-US" sz="1800" baseline="0" dirty="0"/>
                </a:p>
              </p:txBody>
            </p:sp>
          </p:grpSp>
          <p:grpSp>
            <p:nvGrpSpPr>
              <p:cNvPr id="198663" name="Group 43">
                <a:extLst>
                  <a:ext uri="{FF2B5EF4-FFF2-40B4-BE49-F238E27FC236}">
                    <a16:creationId xmlns:a16="http://schemas.microsoft.com/office/drawing/2014/main" id="{FD1147B6-8041-A04B-8F23-C86893E79466}"/>
                  </a:ext>
                </a:extLst>
              </p:cNvPr>
              <p:cNvGrpSpPr>
                <a:grpSpLocks/>
              </p:cNvGrpSpPr>
              <p:nvPr/>
            </p:nvGrpSpPr>
            <p:grpSpPr bwMode="auto">
              <a:xfrm>
                <a:off x="1265" y="3671"/>
                <a:ext cx="629" cy="213"/>
                <a:chOff x="1265" y="3671"/>
                <a:chExt cx="629" cy="213"/>
              </a:xfrm>
            </p:grpSpPr>
            <p:sp>
              <p:nvSpPr>
                <p:cNvPr id="198667" name="Rectangle 44">
                  <a:extLst>
                    <a:ext uri="{FF2B5EF4-FFF2-40B4-BE49-F238E27FC236}">
                      <a16:creationId xmlns:a16="http://schemas.microsoft.com/office/drawing/2014/main" id="{33E5EE8B-23E4-F740-9848-54345820D234}"/>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98668" name="Text Box 45">
                  <a:extLst>
                    <a:ext uri="{FF2B5EF4-FFF2-40B4-BE49-F238E27FC236}">
                      <a16:creationId xmlns:a16="http://schemas.microsoft.com/office/drawing/2014/main" id="{443C2D37-BABE-E746-812D-B1E04780EB4B}"/>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1094</a:t>
                  </a:r>
                  <a:endParaRPr lang="en-US" altLang="en-US" sz="1800" baseline="0" dirty="0"/>
                </a:p>
              </p:txBody>
            </p:sp>
          </p:grpSp>
          <p:grpSp>
            <p:nvGrpSpPr>
              <p:cNvPr id="198664" name="Group 46">
                <a:extLst>
                  <a:ext uri="{FF2B5EF4-FFF2-40B4-BE49-F238E27FC236}">
                    <a16:creationId xmlns:a16="http://schemas.microsoft.com/office/drawing/2014/main" id="{3E65AEDB-7B27-CC4A-BEED-7358E524A484}"/>
                  </a:ext>
                </a:extLst>
              </p:cNvPr>
              <p:cNvGrpSpPr>
                <a:grpSpLocks/>
              </p:cNvGrpSpPr>
              <p:nvPr/>
            </p:nvGrpSpPr>
            <p:grpSpPr bwMode="auto">
              <a:xfrm>
                <a:off x="1955" y="3671"/>
                <a:ext cx="619" cy="213"/>
                <a:chOff x="1955" y="3671"/>
                <a:chExt cx="619" cy="213"/>
              </a:xfrm>
            </p:grpSpPr>
            <p:sp>
              <p:nvSpPr>
                <p:cNvPr id="198665" name="Rectangle 47">
                  <a:extLst>
                    <a:ext uri="{FF2B5EF4-FFF2-40B4-BE49-F238E27FC236}">
                      <a16:creationId xmlns:a16="http://schemas.microsoft.com/office/drawing/2014/main" id="{E143996F-7F84-7F4D-A1F8-ECE421F5887F}"/>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98666" name="Text Box 48">
                  <a:extLst>
                    <a:ext uri="{FF2B5EF4-FFF2-40B4-BE49-F238E27FC236}">
                      <a16:creationId xmlns:a16="http://schemas.microsoft.com/office/drawing/2014/main" id="{9A98FF1C-C5CD-D745-BA36-70568E91DD66}"/>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1047</a:t>
                  </a:r>
                  <a:endParaRPr lang="en-US" altLang="en-US" sz="1800" baseline="0" dirty="0"/>
                </a:p>
              </p:txBody>
            </p:sp>
          </p:grpSp>
        </p:grpSp>
      </p:grpSp>
    </p:spTree>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Slide Number Placeholder 5">
            <a:extLst>
              <a:ext uri="{FF2B5EF4-FFF2-40B4-BE49-F238E27FC236}">
                <a16:creationId xmlns:a16="http://schemas.microsoft.com/office/drawing/2014/main" id="{61A9D1A4-54F7-9249-AC93-00352E62113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FF7528F-EAD2-564E-A5C1-D2FCA6854E75}" type="slidenum">
              <a:rPr lang="en-US" altLang="en-US" sz="1400"/>
              <a:pPr>
                <a:spcBef>
                  <a:spcPct val="0"/>
                </a:spcBef>
                <a:buFontTx/>
                <a:buNone/>
              </a:pPr>
              <a:t>92</a:t>
            </a:fld>
            <a:endParaRPr lang="en-US" altLang="en-US" sz="1400" dirty="0"/>
          </a:p>
        </p:txBody>
      </p:sp>
      <p:grpSp>
        <p:nvGrpSpPr>
          <p:cNvPr id="200706" name="Group 60">
            <a:extLst>
              <a:ext uri="{FF2B5EF4-FFF2-40B4-BE49-F238E27FC236}">
                <a16:creationId xmlns:a16="http://schemas.microsoft.com/office/drawing/2014/main" id="{1303A5E1-3B39-9348-AB27-7F7A21BCAEA3}"/>
              </a:ext>
            </a:extLst>
          </p:cNvPr>
          <p:cNvGrpSpPr>
            <a:grpSpLocks/>
          </p:cNvGrpSpPr>
          <p:nvPr/>
        </p:nvGrpSpPr>
        <p:grpSpPr bwMode="auto">
          <a:xfrm>
            <a:off x="458788" y="446088"/>
            <a:ext cx="8229600" cy="5719762"/>
            <a:chOff x="289" y="281"/>
            <a:chExt cx="5184" cy="3603"/>
          </a:xfrm>
        </p:grpSpPr>
        <p:sp>
          <p:nvSpPr>
            <p:cNvPr id="200707" name="Rectangle 2">
              <a:extLst>
                <a:ext uri="{FF2B5EF4-FFF2-40B4-BE49-F238E27FC236}">
                  <a16:creationId xmlns:a16="http://schemas.microsoft.com/office/drawing/2014/main" id="{9B557BF2-21CF-E547-A72F-CF9BDD58CFF8}"/>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Urinalysis </a:t>
              </a:r>
              <a:r>
                <a:rPr lang="en-US" altLang="en-US" sz="2200" baseline="0" dirty="0">
                  <a:solidFill>
                    <a:srgbClr val="333333"/>
                  </a:solidFill>
                </a:rPr>
                <a:t>(continued)</a:t>
              </a:r>
            </a:p>
          </p:txBody>
        </p:sp>
        <p:grpSp>
          <p:nvGrpSpPr>
            <p:cNvPr id="200708" name="Group 29">
              <a:extLst>
                <a:ext uri="{FF2B5EF4-FFF2-40B4-BE49-F238E27FC236}">
                  <a16:creationId xmlns:a16="http://schemas.microsoft.com/office/drawing/2014/main" id="{C0B50270-AD2B-AF47-A3B4-AF7D69A5DEA7}"/>
                </a:ext>
              </a:extLst>
            </p:cNvPr>
            <p:cNvGrpSpPr>
              <a:grpSpLocks/>
            </p:cNvGrpSpPr>
            <p:nvPr/>
          </p:nvGrpSpPr>
          <p:grpSpPr bwMode="auto">
            <a:xfrm>
              <a:off x="515" y="970"/>
              <a:ext cx="4693" cy="2024"/>
              <a:chOff x="515" y="970"/>
              <a:chExt cx="4693" cy="2024"/>
            </a:xfrm>
          </p:grpSpPr>
          <p:sp>
            <p:nvSpPr>
              <p:cNvPr id="200723" name="Text Box 3">
                <a:extLst>
                  <a:ext uri="{FF2B5EF4-FFF2-40B4-BE49-F238E27FC236}">
                    <a16:creationId xmlns:a16="http://schemas.microsoft.com/office/drawing/2014/main" id="{1A20A9E5-796C-F642-ABBF-C43D39988E09}"/>
                  </a:ext>
                </a:extLst>
              </p:cNvPr>
              <p:cNvSpPr txBox="1">
                <a:spLocks noChangeArrowheads="1"/>
              </p:cNvSpPr>
              <p:nvPr/>
            </p:nvSpPr>
            <p:spPr bwMode="auto">
              <a:xfrm>
                <a:off x="515" y="970"/>
                <a:ext cx="4693" cy="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Traces of substances not normally present in the urine can appear when the body’s metabolism or kidneys are affected by disease.</a:t>
                </a:r>
              </a:p>
              <a:p>
                <a:pPr eaLnBrk="1" hangingPunct="1">
                  <a:lnSpc>
                    <a:spcPct val="85000"/>
                  </a:lnSpc>
                  <a:spcBef>
                    <a:spcPct val="0"/>
                  </a:spcBef>
                  <a:spcAft>
                    <a:spcPts val="900"/>
                  </a:spcAft>
                  <a:buSzPct val="80000"/>
                </a:pPr>
                <a:r>
                  <a:rPr lang="en-US" altLang="en-US" sz="1800" baseline="0" dirty="0"/>
                  <a:t>Normally occurring substances might be found in abnormally high amounts. </a:t>
                </a:r>
              </a:p>
              <a:p>
                <a:pPr eaLnBrk="1" hangingPunct="1">
                  <a:lnSpc>
                    <a:spcPct val="85000"/>
                  </a:lnSpc>
                  <a:spcBef>
                    <a:spcPct val="0"/>
                  </a:spcBef>
                  <a:spcAft>
                    <a:spcPts val="900"/>
                  </a:spcAft>
                  <a:buSzPct val="80000"/>
                </a:pPr>
                <a:r>
                  <a:rPr lang="en-US" altLang="en-US" sz="1800" baseline="0" dirty="0"/>
                  <a:t>Substances that may indicate illness are described in Table 26.6 of the textbook.</a:t>
                </a:r>
              </a:p>
              <a:p>
                <a:pPr eaLnBrk="1" hangingPunct="1">
                  <a:lnSpc>
                    <a:spcPct val="85000"/>
                  </a:lnSpc>
                  <a:spcBef>
                    <a:spcPct val="0"/>
                  </a:spcBef>
                  <a:spcAft>
                    <a:spcPct val="50000"/>
                  </a:spcAft>
                  <a:buSzPct val="80000"/>
                </a:pPr>
                <a:r>
                  <a:rPr lang="en-US" altLang="en-US" sz="1800" baseline="0" dirty="0"/>
                  <a:t>They include albumin, glucose, red blood cells, ketone bodies, bili-rubin, and microbes. </a:t>
                </a:r>
              </a:p>
            </p:txBody>
          </p:sp>
          <p:sp>
            <p:nvSpPr>
              <p:cNvPr id="200724" name="Text Box 18">
                <a:extLst>
                  <a:ext uri="{FF2B5EF4-FFF2-40B4-BE49-F238E27FC236}">
                    <a16:creationId xmlns:a16="http://schemas.microsoft.com/office/drawing/2014/main" id="{8897FA37-8F6D-F34F-B917-829DA2C49FA5}"/>
                  </a:ext>
                </a:extLst>
              </p:cNvPr>
              <p:cNvSpPr txBox="1">
                <a:spLocks noChangeArrowheads="1"/>
              </p:cNvSpPr>
              <p:nvPr/>
            </p:nvSpPr>
            <p:spPr bwMode="auto">
              <a:xfrm>
                <a:off x="1620" y="2475"/>
                <a:ext cx="2525"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ts val="1860"/>
                  </a:lnSpc>
                  <a:spcBef>
                    <a:spcPct val="0"/>
                  </a:spcBef>
                  <a:buFontTx/>
                  <a:buNone/>
                </a:pPr>
                <a:r>
                  <a:rPr lang="en-US" altLang="en-US" sz="1800" baseline="0" dirty="0">
                    <a:solidFill>
                      <a:srgbClr val="941100"/>
                    </a:solidFill>
                  </a:rPr>
                  <a:t>Bilirubin = product of the breakdown of the heme portion of hemoglobin molecules in red blood cells.</a:t>
                </a:r>
              </a:p>
            </p:txBody>
          </p:sp>
        </p:grpSp>
        <p:grpSp>
          <p:nvGrpSpPr>
            <p:cNvPr id="200709" name="Group 59">
              <a:extLst>
                <a:ext uri="{FF2B5EF4-FFF2-40B4-BE49-F238E27FC236}">
                  <a16:creationId xmlns:a16="http://schemas.microsoft.com/office/drawing/2014/main" id="{1455DB4B-6633-4049-83BF-F9877A2DB98A}"/>
                </a:ext>
              </a:extLst>
            </p:cNvPr>
            <p:cNvGrpSpPr>
              <a:grpSpLocks/>
            </p:cNvGrpSpPr>
            <p:nvPr/>
          </p:nvGrpSpPr>
          <p:grpSpPr bwMode="auto">
            <a:xfrm>
              <a:off x="580" y="3671"/>
              <a:ext cx="2995" cy="213"/>
              <a:chOff x="580" y="3671"/>
              <a:chExt cx="2995" cy="213"/>
            </a:xfrm>
          </p:grpSpPr>
          <p:grpSp>
            <p:nvGrpSpPr>
              <p:cNvPr id="200710" name="Group 45">
                <a:extLst>
                  <a:ext uri="{FF2B5EF4-FFF2-40B4-BE49-F238E27FC236}">
                    <a16:creationId xmlns:a16="http://schemas.microsoft.com/office/drawing/2014/main" id="{2B9E7A15-0BD9-AB42-8680-ACEE22F4255D}"/>
                  </a:ext>
                </a:extLst>
              </p:cNvPr>
              <p:cNvGrpSpPr>
                <a:grpSpLocks/>
              </p:cNvGrpSpPr>
              <p:nvPr/>
            </p:nvGrpSpPr>
            <p:grpSpPr bwMode="auto">
              <a:xfrm>
                <a:off x="2844" y="3671"/>
                <a:ext cx="731" cy="213"/>
                <a:chOff x="2844" y="3671"/>
                <a:chExt cx="731" cy="213"/>
              </a:xfrm>
            </p:grpSpPr>
            <p:sp>
              <p:nvSpPr>
                <p:cNvPr id="200721" name="Rectangle 46">
                  <a:extLst>
                    <a:ext uri="{FF2B5EF4-FFF2-40B4-BE49-F238E27FC236}">
                      <a16:creationId xmlns:a16="http://schemas.microsoft.com/office/drawing/2014/main" id="{7788106D-9535-C74E-B12B-7F76CE4A85BD}"/>
                    </a:ext>
                  </a:extLst>
                </p:cNvPr>
                <p:cNvSpPr>
                  <a:spLocks noChangeArrowheads="1"/>
                </p:cNvSpPr>
                <p:nvPr/>
              </p:nvSpPr>
              <p:spPr bwMode="auto">
                <a:xfrm>
                  <a:off x="2844" y="3671"/>
                  <a:ext cx="731" cy="213"/>
                </a:xfrm>
                <a:prstGeom prst="rect">
                  <a:avLst/>
                </a:prstGeom>
                <a:solidFill>
                  <a:schemeClr val="accent1"/>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00722" name="Text Box 47">
                  <a:extLst>
                    <a:ext uri="{FF2B5EF4-FFF2-40B4-BE49-F238E27FC236}">
                      <a16:creationId xmlns:a16="http://schemas.microsoft.com/office/drawing/2014/main" id="{F108DC59-77A1-6C4F-A16A-2D88003350FD}"/>
                    </a:ext>
                  </a:extLst>
                </p:cNvPr>
                <p:cNvSpPr txBox="1">
                  <a:spLocks noChangeArrowheads="1"/>
                </p:cNvSpPr>
                <p:nvPr/>
              </p:nvSpPr>
              <p:spPr bwMode="auto">
                <a:xfrm>
                  <a:off x="2906" y="3687"/>
                  <a:ext cx="607"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Table 26.6</a:t>
                  </a:r>
                </a:p>
              </p:txBody>
            </p:sp>
          </p:grpSp>
          <p:grpSp>
            <p:nvGrpSpPr>
              <p:cNvPr id="200711" name="Group 49">
                <a:extLst>
                  <a:ext uri="{FF2B5EF4-FFF2-40B4-BE49-F238E27FC236}">
                    <a16:creationId xmlns:a16="http://schemas.microsoft.com/office/drawing/2014/main" id="{887BB642-9826-3843-A5E0-DDA35CE9FC00}"/>
                  </a:ext>
                </a:extLst>
              </p:cNvPr>
              <p:cNvGrpSpPr>
                <a:grpSpLocks/>
              </p:cNvGrpSpPr>
              <p:nvPr/>
            </p:nvGrpSpPr>
            <p:grpSpPr bwMode="auto">
              <a:xfrm>
                <a:off x="580" y="3671"/>
                <a:ext cx="1994" cy="213"/>
                <a:chOff x="580" y="3671"/>
                <a:chExt cx="1994" cy="213"/>
              </a:xfrm>
            </p:grpSpPr>
            <p:grpSp>
              <p:nvGrpSpPr>
                <p:cNvPr id="200712" name="Group 50">
                  <a:extLst>
                    <a:ext uri="{FF2B5EF4-FFF2-40B4-BE49-F238E27FC236}">
                      <a16:creationId xmlns:a16="http://schemas.microsoft.com/office/drawing/2014/main" id="{43F0A7BC-CAAC-D94E-B605-66E54BEA8C63}"/>
                    </a:ext>
                  </a:extLst>
                </p:cNvPr>
                <p:cNvGrpSpPr>
                  <a:grpSpLocks/>
                </p:cNvGrpSpPr>
                <p:nvPr/>
              </p:nvGrpSpPr>
              <p:grpSpPr bwMode="auto">
                <a:xfrm>
                  <a:off x="580" y="3671"/>
                  <a:ext cx="619" cy="213"/>
                  <a:chOff x="580" y="3671"/>
                  <a:chExt cx="619" cy="213"/>
                </a:xfrm>
              </p:grpSpPr>
              <p:sp>
                <p:nvSpPr>
                  <p:cNvPr id="200719" name="Rectangle 51">
                    <a:extLst>
                      <a:ext uri="{FF2B5EF4-FFF2-40B4-BE49-F238E27FC236}">
                        <a16:creationId xmlns:a16="http://schemas.microsoft.com/office/drawing/2014/main" id="{38E55190-627D-954D-8248-9ADE9D82818C}"/>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00720" name="Text Box 52">
                    <a:extLst>
                      <a:ext uri="{FF2B5EF4-FFF2-40B4-BE49-F238E27FC236}">
                        <a16:creationId xmlns:a16="http://schemas.microsoft.com/office/drawing/2014/main" id="{A6574417-0F9C-E347-B574-4F48A36B731A}"/>
                      </a:ext>
                    </a:extLst>
                  </p:cNvPr>
                  <p:cNvSpPr txBox="1">
                    <a:spLocks noChangeArrowheads="1"/>
                  </p:cNvSpPr>
                  <p:nvPr/>
                </p:nvSpPr>
                <p:spPr bwMode="auto">
                  <a:xfrm>
                    <a:off x="580" y="3689"/>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1008</a:t>
                    </a:r>
                    <a:endParaRPr lang="en-US" altLang="en-US" sz="1800" baseline="0" dirty="0"/>
                  </a:p>
                </p:txBody>
              </p:sp>
            </p:grpSp>
            <p:grpSp>
              <p:nvGrpSpPr>
                <p:cNvPr id="200713" name="Group 53">
                  <a:extLst>
                    <a:ext uri="{FF2B5EF4-FFF2-40B4-BE49-F238E27FC236}">
                      <a16:creationId xmlns:a16="http://schemas.microsoft.com/office/drawing/2014/main" id="{51D82C8A-EF2C-AE4D-B22F-6AF3A53224A6}"/>
                    </a:ext>
                  </a:extLst>
                </p:cNvPr>
                <p:cNvGrpSpPr>
                  <a:grpSpLocks/>
                </p:cNvGrpSpPr>
                <p:nvPr/>
              </p:nvGrpSpPr>
              <p:grpSpPr bwMode="auto">
                <a:xfrm>
                  <a:off x="1265" y="3671"/>
                  <a:ext cx="629" cy="213"/>
                  <a:chOff x="1265" y="3671"/>
                  <a:chExt cx="629" cy="213"/>
                </a:xfrm>
              </p:grpSpPr>
              <p:sp>
                <p:nvSpPr>
                  <p:cNvPr id="200717" name="Rectangle 54">
                    <a:extLst>
                      <a:ext uri="{FF2B5EF4-FFF2-40B4-BE49-F238E27FC236}">
                        <a16:creationId xmlns:a16="http://schemas.microsoft.com/office/drawing/2014/main" id="{136128BC-60C4-BC4F-939B-A4EFEE318D21}"/>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00718" name="Text Box 55">
                    <a:extLst>
                      <a:ext uri="{FF2B5EF4-FFF2-40B4-BE49-F238E27FC236}">
                        <a16:creationId xmlns:a16="http://schemas.microsoft.com/office/drawing/2014/main" id="{05999DFA-C6F8-F64F-AEE1-4365A383F2EA}"/>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1094</a:t>
                    </a:r>
                    <a:endParaRPr lang="en-US" altLang="en-US" sz="1800" baseline="0" dirty="0"/>
                  </a:p>
                </p:txBody>
              </p:sp>
            </p:grpSp>
            <p:grpSp>
              <p:nvGrpSpPr>
                <p:cNvPr id="200714" name="Group 56">
                  <a:extLst>
                    <a:ext uri="{FF2B5EF4-FFF2-40B4-BE49-F238E27FC236}">
                      <a16:creationId xmlns:a16="http://schemas.microsoft.com/office/drawing/2014/main" id="{9A9FE3FA-EB11-814A-B0D4-7E3A80B8B78E}"/>
                    </a:ext>
                  </a:extLst>
                </p:cNvPr>
                <p:cNvGrpSpPr>
                  <a:grpSpLocks/>
                </p:cNvGrpSpPr>
                <p:nvPr/>
              </p:nvGrpSpPr>
              <p:grpSpPr bwMode="auto">
                <a:xfrm>
                  <a:off x="1955" y="3671"/>
                  <a:ext cx="619" cy="213"/>
                  <a:chOff x="1955" y="3671"/>
                  <a:chExt cx="619" cy="213"/>
                </a:xfrm>
              </p:grpSpPr>
              <p:sp>
                <p:nvSpPr>
                  <p:cNvPr id="200715" name="Rectangle 57">
                    <a:extLst>
                      <a:ext uri="{FF2B5EF4-FFF2-40B4-BE49-F238E27FC236}">
                        <a16:creationId xmlns:a16="http://schemas.microsoft.com/office/drawing/2014/main" id="{65B396AC-163D-094E-B84B-20D0CA52D0BB}"/>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00716" name="Text Box 58">
                    <a:extLst>
                      <a:ext uri="{FF2B5EF4-FFF2-40B4-BE49-F238E27FC236}">
                        <a16:creationId xmlns:a16="http://schemas.microsoft.com/office/drawing/2014/main" id="{171FAFC9-DE41-FE47-9F5B-FB8D525EB3B3}"/>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1047</a:t>
                    </a:r>
                    <a:endParaRPr lang="en-US" altLang="en-US" sz="1800" baseline="0" dirty="0"/>
                  </a:p>
                </p:txBody>
              </p:sp>
            </p:grpSp>
          </p:grpSp>
        </p:grpSp>
      </p:grpSp>
    </p:spTree>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Slide Number Placeholder 5">
            <a:extLst>
              <a:ext uri="{FF2B5EF4-FFF2-40B4-BE49-F238E27FC236}">
                <a16:creationId xmlns:a16="http://schemas.microsoft.com/office/drawing/2014/main" id="{9AFFF22E-4A69-B34A-B7CE-A51938B9658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9F76454-6105-574E-B910-2FF2BE1D5C4F}" type="slidenum">
              <a:rPr lang="en-US" altLang="en-US" sz="1400"/>
              <a:pPr>
                <a:spcBef>
                  <a:spcPct val="0"/>
                </a:spcBef>
                <a:buFontTx/>
                <a:buNone/>
              </a:pPr>
              <a:t>93</a:t>
            </a:fld>
            <a:endParaRPr lang="en-US" altLang="en-US" sz="1400" dirty="0"/>
          </a:p>
        </p:txBody>
      </p:sp>
      <p:grpSp>
        <p:nvGrpSpPr>
          <p:cNvPr id="202754" name="Group 15">
            <a:extLst>
              <a:ext uri="{FF2B5EF4-FFF2-40B4-BE49-F238E27FC236}">
                <a16:creationId xmlns:a16="http://schemas.microsoft.com/office/drawing/2014/main" id="{D6817F9A-A83B-074F-BEF9-EB59A63801EC}"/>
              </a:ext>
            </a:extLst>
          </p:cNvPr>
          <p:cNvGrpSpPr>
            <a:grpSpLocks/>
          </p:cNvGrpSpPr>
          <p:nvPr/>
        </p:nvGrpSpPr>
        <p:grpSpPr bwMode="auto">
          <a:xfrm>
            <a:off x="458788" y="446088"/>
            <a:ext cx="8229600" cy="5432429"/>
            <a:chOff x="289" y="281"/>
            <a:chExt cx="5184" cy="3422"/>
          </a:xfrm>
        </p:grpSpPr>
        <p:sp>
          <p:nvSpPr>
            <p:cNvPr id="202755" name="Rectangle 2">
              <a:extLst>
                <a:ext uri="{FF2B5EF4-FFF2-40B4-BE49-F238E27FC236}">
                  <a16:creationId xmlns:a16="http://schemas.microsoft.com/office/drawing/2014/main" id="{8D30D681-55DC-034D-B4A7-02C7E763E514}"/>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Urinalysis and Other Tests</a:t>
              </a:r>
              <a:endParaRPr lang="en-US" altLang="en-US" sz="2200" baseline="0" dirty="0">
                <a:solidFill>
                  <a:srgbClr val="333333"/>
                </a:solidFill>
              </a:endParaRPr>
            </a:p>
          </p:txBody>
        </p:sp>
        <p:grpSp>
          <p:nvGrpSpPr>
            <p:cNvPr id="202756" name="Group 14">
              <a:extLst>
                <a:ext uri="{FF2B5EF4-FFF2-40B4-BE49-F238E27FC236}">
                  <a16:creationId xmlns:a16="http://schemas.microsoft.com/office/drawing/2014/main" id="{14B8AAE3-1BCC-1146-BC7E-666BD2F42CE9}"/>
                </a:ext>
              </a:extLst>
            </p:cNvPr>
            <p:cNvGrpSpPr>
              <a:grpSpLocks/>
            </p:cNvGrpSpPr>
            <p:nvPr/>
          </p:nvGrpSpPr>
          <p:grpSpPr bwMode="auto">
            <a:xfrm>
              <a:off x="694" y="998"/>
              <a:ext cx="4383" cy="2705"/>
              <a:chOff x="694" y="998"/>
              <a:chExt cx="4383" cy="2705"/>
            </a:xfrm>
          </p:grpSpPr>
          <p:pic>
            <p:nvPicPr>
              <p:cNvPr id="202757" name="Picture 10" descr="19232">
                <a:extLst>
                  <a:ext uri="{FF2B5EF4-FFF2-40B4-BE49-F238E27FC236}">
                    <a16:creationId xmlns:a16="http://schemas.microsoft.com/office/drawing/2014/main" id="{7FB4C989-B00B-374A-A12E-E165428630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 y="998"/>
                <a:ext cx="2036" cy="1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58" name="Text Box 11">
                <a:extLst>
                  <a:ext uri="{FF2B5EF4-FFF2-40B4-BE49-F238E27FC236}">
                    <a16:creationId xmlns:a16="http://schemas.microsoft.com/office/drawing/2014/main" id="{B00B1E48-7310-6E42-9D60-9A0C8491F537}"/>
                  </a:ext>
                </a:extLst>
              </p:cNvPr>
              <p:cNvSpPr txBox="1">
                <a:spLocks noChangeArrowheads="1"/>
              </p:cNvSpPr>
              <p:nvPr/>
            </p:nvSpPr>
            <p:spPr bwMode="auto">
              <a:xfrm>
                <a:off x="694" y="2728"/>
                <a:ext cx="4383" cy="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5000"/>
                  </a:lnSpc>
                  <a:spcBef>
                    <a:spcPct val="0"/>
                  </a:spcBef>
                  <a:buFontTx/>
                  <a:buNone/>
                </a:pPr>
                <a:r>
                  <a:rPr lang="en-US" altLang="en-US" sz="1600" baseline="0" dirty="0">
                    <a:solidFill>
                      <a:schemeClr val="accent6"/>
                    </a:solidFill>
                  </a:rPr>
                  <a:t>“Routine lab tests are recommended before beginning treatment of high blood pressure to determine organ or tissue damage or other risk factors.  These lab tests include urinalysis, blood cell count, blood chemistry (potassium, sodium, creatinine, fasting glucose, total cholesterol and HDL cholesterol), and an ECG (electrocardiogram).  Additional tests may be recommended based on your condition.”  </a:t>
                </a:r>
              </a:p>
              <a:p>
                <a:pPr algn="ctr" eaLnBrk="1" hangingPunct="1">
                  <a:lnSpc>
                    <a:spcPct val="85000"/>
                  </a:lnSpc>
                  <a:spcBef>
                    <a:spcPct val="0"/>
                  </a:spcBef>
                  <a:buFontTx/>
                  <a:buNone/>
                </a:pPr>
                <a:r>
                  <a:rPr lang="en-US" altLang="en-US" sz="1600" baseline="0" dirty="0">
                    <a:solidFill>
                      <a:schemeClr val="accent6"/>
                    </a:solidFill>
                  </a:rPr>
                  <a:t>(https://www.nlm.nih.gov)</a:t>
                </a:r>
              </a:p>
            </p:txBody>
          </p:sp>
        </p:grpSp>
      </p:grpSp>
    </p:spTree>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Slide Number Placeholder 5">
            <a:extLst>
              <a:ext uri="{FF2B5EF4-FFF2-40B4-BE49-F238E27FC236}">
                <a16:creationId xmlns:a16="http://schemas.microsoft.com/office/drawing/2014/main" id="{AD78AFF6-8420-A045-B889-CFAB53FC81F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840AB11-4E44-1242-9B2F-3FF6EFA51CF2}" type="slidenum">
              <a:rPr lang="en-US" altLang="en-US" sz="1400"/>
              <a:pPr>
                <a:spcBef>
                  <a:spcPct val="0"/>
                </a:spcBef>
                <a:buFontTx/>
                <a:buNone/>
              </a:pPr>
              <a:t>94</a:t>
            </a:fld>
            <a:endParaRPr lang="en-US" altLang="en-US" sz="1400" dirty="0"/>
          </a:p>
        </p:txBody>
      </p:sp>
      <p:grpSp>
        <p:nvGrpSpPr>
          <p:cNvPr id="204802" name="Group 64">
            <a:extLst>
              <a:ext uri="{FF2B5EF4-FFF2-40B4-BE49-F238E27FC236}">
                <a16:creationId xmlns:a16="http://schemas.microsoft.com/office/drawing/2014/main" id="{3EC5A223-A163-D242-B6BE-0B9B214D260E}"/>
              </a:ext>
            </a:extLst>
          </p:cNvPr>
          <p:cNvGrpSpPr>
            <a:grpSpLocks/>
          </p:cNvGrpSpPr>
          <p:nvPr/>
        </p:nvGrpSpPr>
        <p:grpSpPr bwMode="auto">
          <a:xfrm>
            <a:off x="458788" y="446088"/>
            <a:ext cx="8229600" cy="5719762"/>
            <a:chOff x="289" y="281"/>
            <a:chExt cx="5184" cy="3603"/>
          </a:xfrm>
        </p:grpSpPr>
        <p:sp>
          <p:nvSpPr>
            <p:cNvPr id="204803" name="Rectangle 2">
              <a:extLst>
                <a:ext uri="{FF2B5EF4-FFF2-40B4-BE49-F238E27FC236}">
                  <a16:creationId xmlns:a16="http://schemas.microsoft.com/office/drawing/2014/main" id="{D142D2BF-4FD9-5F46-A154-64956262C592}"/>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Blood Urea Nitrogen Test</a:t>
              </a:r>
              <a:endParaRPr lang="en-US" altLang="en-US" sz="4400" baseline="0" dirty="0">
                <a:solidFill>
                  <a:schemeClr val="tx2"/>
                </a:solidFill>
              </a:endParaRPr>
            </a:p>
          </p:txBody>
        </p:sp>
        <p:grpSp>
          <p:nvGrpSpPr>
            <p:cNvPr id="204804" name="Group 25">
              <a:extLst>
                <a:ext uri="{FF2B5EF4-FFF2-40B4-BE49-F238E27FC236}">
                  <a16:creationId xmlns:a16="http://schemas.microsoft.com/office/drawing/2014/main" id="{32C8B04C-C625-0E48-B915-FB3A725AB830}"/>
                </a:ext>
              </a:extLst>
            </p:cNvPr>
            <p:cNvGrpSpPr>
              <a:grpSpLocks/>
            </p:cNvGrpSpPr>
            <p:nvPr/>
          </p:nvGrpSpPr>
          <p:grpSpPr bwMode="auto">
            <a:xfrm>
              <a:off x="515" y="970"/>
              <a:ext cx="4628" cy="2157"/>
              <a:chOff x="515" y="970"/>
              <a:chExt cx="4628" cy="2157"/>
            </a:xfrm>
          </p:grpSpPr>
          <p:sp>
            <p:nvSpPr>
              <p:cNvPr id="204815" name="Text Box 3">
                <a:extLst>
                  <a:ext uri="{FF2B5EF4-FFF2-40B4-BE49-F238E27FC236}">
                    <a16:creationId xmlns:a16="http://schemas.microsoft.com/office/drawing/2014/main" id="{E20517BF-9A5F-CC4B-9BC6-AFDCED4A49E1}"/>
                  </a:ext>
                </a:extLst>
              </p:cNvPr>
              <p:cNvSpPr txBox="1">
                <a:spLocks noChangeArrowheads="1"/>
              </p:cNvSpPr>
              <p:nvPr/>
            </p:nvSpPr>
            <p:spPr bwMode="auto">
              <a:xfrm>
                <a:off x="515" y="970"/>
                <a:ext cx="4628" cy="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The blood urea nitrogen (BUN) test measures the nitrogen level in urea, which is from the catabolism and deamination of proteins in body tissues.</a:t>
                </a:r>
              </a:p>
              <a:p>
                <a:pPr eaLnBrk="1" hangingPunct="1">
                  <a:lnSpc>
                    <a:spcPct val="85000"/>
                  </a:lnSpc>
                  <a:spcBef>
                    <a:spcPct val="0"/>
                  </a:spcBef>
                  <a:spcAft>
                    <a:spcPts val="900"/>
                  </a:spcAft>
                  <a:buSzPct val="80000"/>
                </a:pPr>
                <a:r>
                  <a:rPr lang="en-US" altLang="en-US" sz="1800" baseline="0" dirty="0"/>
                  <a:t>BUN will rise steeply when the glomerular filtration rate decreases severely, such as in renal disease or obstruction of the urinary tract.</a:t>
                </a:r>
              </a:p>
              <a:p>
                <a:pPr eaLnBrk="1" hangingPunct="1">
                  <a:lnSpc>
                    <a:spcPct val="85000"/>
                  </a:lnSpc>
                  <a:spcBef>
                    <a:spcPct val="0"/>
                  </a:spcBef>
                  <a:spcAft>
                    <a:spcPct val="50000"/>
                  </a:spcAft>
                  <a:buSzPct val="80000"/>
                </a:pPr>
                <a:r>
                  <a:rPr lang="en-US" altLang="en-US" sz="1800" baseline="0" dirty="0"/>
                  <a:t>One treatment strategy is minimizing protein intake in a patient’s diet to reduce the rate of urea production.</a:t>
                </a:r>
              </a:p>
            </p:txBody>
          </p:sp>
          <p:sp>
            <p:nvSpPr>
              <p:cNvPr id="204816" name="Text Box 7">
                <a:extLst>
                  <a:ext uri="{FF2B5EF4-FFF2-40B4-BE49-F238E27FC236}">
                    <a16:creationId xmlns:a16="http://schemas.microsoft.com/office/drawing/2014/main" id="{57D0800F-2968-DF4B-9A8E-88DF32D18E91}"/>
                  </a:ext>
                </a:extLst>
              </p:cNvPr>
              <p:cNvSpPr txBox="1">
                <a:spLocks noChangeArrowheads="1"/>
              </p:cNvSpPr>
              <p:nvPr/>
            </p:nvSpPr>
            <p:spPr bwMode="auto">
              <a:xfrm>
                <a:off x="1540" y="2253"/>
                <a:ext cx="2702" cy="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ts val="1860"/>
                  </a:lnSpc>
                  <a:spcBef>
                    <a:spcPct val="0"/>
                  </a:spcBef>
                  <a:spcAft>
                    <a:spcPts val="0"/>
                  </a:spcAft>
                  <a:buFontTx/>
                  <a:buNone/>
                </a:pPr>
                <a:r>
                  <a:rPr lang="en-US" altLang="en-US" sz="1800" baseline="0" dirty="0">
                    <a:solidFill>
                      <a:srgbClr val="941100"/>
                    </a:solidFill>
                  </a:rPr>
                  <a:t>Catabolism = breakdown of proteins for energy and raw materials (amino acids).</a:t>
                </a:r>
              </a:p>
              <a:p>
                <a:pPr algn="ctr" eaLnBrk="1" hangingPunct="1">
                  <a:lnSpc>
                    <a:spcPts val="1860"/>
                  </a:lnSpc>
                  <a:spcBef>
                    <a:spcPts val="600"/>
                  </a:spcBef>
                  <a:spcAft>
                    <a:spcPts val="0"/>
                  </a:spcAft>
                  <a:buFontTx/>
                  <a:buNone/>
                </a:pPr>
                <a:r>
                  <a:rPr lang="en-US" altLang="en-US" sz="1800" baseline="0" dirty="0">
                    <a:solidFill>
                      <a:srgbClr val="941100"/>
                    </a:solidFill>
                  </a:rPr>
                  <a:t>Deamination = removal of the amino radical from an amino acid or other amino compound.</a:t>
                </a:r>
              </a:p>
            </p:txBody>
          </p:sp>
        </p:grpSp>
        <p:grpSp>
          <p:nvGrpSpPr>
            <p:cNvPr id="204805" name="Group 54">
              <a:extLst>
                <a:ext uri="{FF2B5EF4-FFF2-40B4-BE49-F238E27FC236}">
                  <a16:creationId xmlns:a16="http://schemas.microsoft.com/office/drawing/2014/main" id="{521F55F3-E78D-684E-A229-BED688C68518}"/>
                </a:ext>
              </a:extLst>
            </p:cNvPr>
            <p:cNvGrpSpPr>
              <a:grpSpLocks/>
            </p:cNvGrpSpPr>
            <p:nvPr/>
          </p:nvGrpSpPr>
          <p:grpSpPr bwMode="auto">
            <a:xfrm>
              <a:off x="580" y="3671"/>
              <a:ext cx="1994" cy="213"/>
              <a:chOff x="580" y="3671"/>
              <a:chExt cx="1994" cy="213"/>
            </a:xfrm>
          </p:grpSpPr>
          <p:grpSp>
            <p:nvGrpSpPr>
              <p:cNvPr id="204806" name="Group 55">
                <a:extLst>
                  <a:ext uri="{FF2B5EF4-FFF2-40B4-BE49-F238E27FC236}">
                    <a16:creationId xmlns:a16="http://schemas.microsoft.com/office/drawing/2014/main" id="{1478A2F1-D51A-AF4C-AF20-661BF386D12A}"/>
                  </a:ext>
                </a:extLst>
              </p:cNvPr>
              <p:cNvGrpSpPr>
                <a:grpSpLocks/>
              </p:cNvGrpSpPr>
              <p:nvPr/>
            </p:nvGrpSpPr>
            <p:grpSpPr bwMode="auto">
              <a:xfrm>
                <a:off x="580" y="3671"/>
                <a:ext cx="619" cy="213"/>
                <a:chOff x="580" y="3671"/>
                <a:chExt cx="619" cy="213"/>
              </a:xfrm>
            </p:grpSpPr>
            <p:sp>
              <p:nvSpPr>
                <p:cNvPr id="204813" name="Rectangle 56">
                  <a:extLst>
                    <a:ext uri="{FF2B5EF4-FFF2-40B4-BE49-F238E27FC236}">
                      <a16:creationId xmlns:a16="http://schemas.microsoft.com/office/drawing/2014/main" id="{01264EBE-5406-7F4C-85B9-6344D8366791}"/>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04814" name="Text Box 57">
                  <a:extLst>
                    <a:ext uri="{FF2B5EF4-FFF2-40B4-BE49-F238E27FC236}">
                      <a16:creationId xmlns:a16="http://schemas.microsoft.com/office/drawing/2014/main" id="{4E98D041-FCCB-CC4D-8720-7A7EF8A82264}"/>
                    </a:ext>
                  </a:extLst>
                </p:cNvPr>
                <p:cNvSpPr txBox="1">
                  <a:spLocks noChangeArrowheads="1"/>
                </p:cNvSpPr>
                <p:nvPr/>
              </p:nvSpPr>
              <p:spPr bwMode="auto">
                <a:xfrm>
                  <a:off x="580" y="3689"/>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1008</a:t>
                  </a:r>
                  <a:endParaRPr lang="en-US" altLang="en-US" sz="1800" baseline="0" dirty="0"/>
                </a:p>
              </p:txBody>
            </p:sp>
          </p:grpSp>
          <p:grpSp>
            <p:nvGrpSpPr>
              <p:cNvPr id="204807" name="Group 58">
                <a:extLst>
                  <a:ext uri="{FF2B5EF4-FFF2-40B4-BE49-F238E27FC236}">
                    <a16:creationId xmlns:a16="http://schemas.microsoft.com/office/drawing/2014/main" id="{2C046F78-B18D-DE4E-85CA-93DDEB10D801}"/>
                  </a:ext>
                </a:extLst>
              </p:cNvPr>
              <p:cNvGrpSpPr>
                <a:grpSpLocks/>
              </p:cNvGrpSpPr>
              <p:nvPr/>
            </p:nvGrpSpPr>
            <p:grpSpPr bwMode="auto">
              <a:xfrm>
                <a:off x="1265" y="3671"/>
                <a:ext cx="629" cy="213"/>
                <a:chOff x="1265" y="3671"/>
                <a:chExt cx="629" cy="213"/>
              </a:xfrm>
            </p:grpSpPr>
            <p:sp>
              <p:nvSpPr>
                <p:cNvPr id="204811" name="Rectangle 59">
                  <a:extLst>
                    <a:ext uri="{FF2B5EF4-FFF2-40B4-BE49-F238E27FC236}">
                      <a16:creationId xmlns:a16="http://schemas.microsoft.com/office/drawing/2014/main" id="{DB43C1B9-E888-7549-AFF7-39EBB190CECC}"/>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04812" name="Text Box 60">
                  <a:extLst>
                    <a:ext uri="{FF2B5EF4-FFF2-40B4-BE49-F238E27FC236}">
                      <a16:creationId xmlns:a16="http://schemas.microsoft.com/office/drawing/2014/main" id="{6CBBCBE9-853F-CD43-99E8-8C1ACC2990A3}"/>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1094</a:t>
                  </a:r>
                  <a:endParaRPr lang="en-US" altLang="en-US" sz="1800" baseline="0" dirty="0"/>
                </a:p>
              </p:txBody>
            </p:sp>
          </p:grpSp>
          <p:grpSp>
            <p:nvGrpSpPr>
              <p:cNvPr id="204808" name="Group 61">
                <a:extLst>
                  <a:ext uri="{FF2B5EF4-FFF2-40B4-BE49-F238E27FC236}">
                    <a16:creationId xmlns:a16="http://schemas.microsoft.com/office/drawing/2014/main" id="{9CC9CA77-EBE6-3C41-A7EB-0FE6E2CBCB05}"/>
                  </a:ext>
                </a:extLst>
              </p:cNvPr>
              <p:cNvGrpSpPr>
                <a:grpSpLocks/>
              </p:cNvGrpSpPr>
              <p:nvPr/>
            </p:nvGrpSpPr>
            <p:grpSpPr bwMode="auto">
              <a:xfrm>
                <a:off x="1955" y="3671"/>
                <a:ext cx="619" cy="213"/>
                <a:chOff x="1955" y="3671"/>
                <a:chExt cx="619" cy="213"/>
              </a:xfrm>
            </p:grpSpPr>
            <p:sp>
              <p:nvSpPr>
                <p:cNvPr id="204809" name="Rectangle 62">
                  <a:extLst>
                    <a:ext uri="{FF2B5EF4-FFF2-40B4-BE49-F238E27FC236}">
                      <a16:creationId xmlns:a16="http://schemas.microsoft.com/office/drawing/2014/main" id="{4BDBA6B0-2CEC-AC44-B504-D501C6E68C0C}"/>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04810" name="Text Box 63">
                  <a:extLst>
                    <a:ext uri="{FF2B5EF4-FFF2-40B4-BE49-F238E27FC236}">
                      <a16:creationId xmlns:a16="http://schemas.microsoft.com/office/drawing/2014/main" id="{3A216F81-AFAE-584A-9B0E-5BA7E8791C5F}"/>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1047</a:t>
                  </a:r>
                  <a:endParaRPr lang="en-US" altLang="en-US" sz="1800" baseline="0" dirty="0"/>
                </a:p>
              </p:txBody>
            </p:sp>
          </p:grpSp>
        </p:grpSp>
      </p:grpSp>
    </p:spTree>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Slide Number Placeholder 5">
            <a:extLst>
              <a:ext uri="{FF2B5EF4-FFF2-40B4-BE49-F238E27FC236}">
                <a16:creationId xmlns:a16="http://schemas.microsoft.com/office/drawing/2014/main" id="{AB22B846-46AE-E24A-8F60-B0AB7BEBE8E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09A06C5-6ED3-3A40-A6DA-70AFC757CE86}" type="slidenum">
              <a:rPr lang="en-US" altLang="en-US" sz="1400"/>
              <a:pPr>
                <a:spcBef>
                  <a:spcPct val="0"/>
                </a:spcBef>
                <a:buFontTx/>
                <a:buNone/>
              </a:pPr>
              <a:t>95</a:t>
            </a:fld>
            <a:endParaRPr lang="en-US" altLang="en-US" sz="1400" dirty="0"/>
          </a:p>
        </p:txBody>
      </p:sp>
      <p:grpSp>
        <p:nvGrpSpPr>
          <p:cNvPr id="206850" name="Group 45">
            <a:extLst>
              <a:ext uri="{FF2B5EF4-FFF2-40B4-BE49-F238E27FC236}">
                <a16:creationId xmlns:a16="http://schemas.microsoft.com/office/drawing/2014/main" id="{87545874-B8CC-3A46-AFDA-5F4EE4FCE38F}"/>
              </a:ext>
            </a:extLst>
          </p:cNvPr>
          <p:cNvGrpSpPr>
            <a:grpSpLocks/>
          </p:cNvGrpSpPr>
          <p:nvPr/>
        </p:nvGrpSpPr>
        <p:grpSpPr bwMode="auto">
          <a:xfrm>
            <a:off x="458788" y="446088"/>
            <a:ext cx="8229600" cy="5719762"/>
            <a:chOff x="289" y="281"/>
            <a:chExt cx="5184" cy="3603"/>
          </a:xfrm>
        </p:grpSpPr>
        <p:sp>
          <p:nvSpPr>
            <p:cNvPr id="206851" name="Rectangle 2">
              <a:extLst>
                <a:ext uri="{FF2B5EF4-FFF2-40B4-BE49-F238E27FC236}">
                  <a16:creationId xmlns:a16="http://schemas.microsoft.com/office/drawing/2014/main" id="{00395E8D-73F4-D04E-9616-2EFA38D9335A}"/>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Plasma Creatinine Measurement</a:t>
              </a:r>
              <a:endParaRPr lang="en-US" altLang="en-US" sz="4400" baseline="0" dirty="0">
                <a:solidFill>
                  <a:schemeClr val="tx2"/>
                </a:solidFill>
              </a:endParaRPr>
            </a:p>
          </p:txBody>
        </p:sp>
        <p:sp>
          <p:nvSpPr>
            <p:cNvPr id="206852" name="Text Box 3">
              <a:extLst>
                <a:ext uri="{FF2B5EF4-FFF2-40B4-BE49-F238E27FC236}">
                  <a16:creationId xmlns:a16="http://schemas.microsoft.com/office/drawing/2014/main" id="{27589862-B201-C14C-9308-CB21E96B5C97}"/>
                </a:ext>
              </a:extLst>
            </p:cNvPr>
            <p:cNvSpPr txBox="1">
              <a:spLocks noChangeArrowheads="1"/>
            </p:cNvSpPr>
            <p:nvPr/>
          </p:nvSpPr>
          <p:spPr bwMode="auto">
            <a:xfrm>
              <a:off x="515" y="970"/>
              <a:ext cx="4645" cy="1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Creatinine is a byproduct of the breakdown of creatine phosphate in skeletal muscle.</a:t>
              </a:r>
            </a:p>
            <a:p>
              <a:pPr eaLnBrk="1" hangingPunct="1">
                <a:lnSpc>
                  <a:spcPct val="85000"/>
                </a:lnSpc>
                <a:spcBef>
                  <a:spcPct val="0"/>
                </a:spcBef>
                <a:spcAft>
                  <a:spcPts val="900"/>
                </a:spcAft>
                <a:buSzPct val="80000"/>
              </a:pPr>
              <a:r>
                <a:rPr lang="en-US" altLang="en-US" sz="1800" baseline="0" dirty="0"/>
                <a:t>The blood plasma level is normally low because its rate of excretion in the urine equals its discharge from skeletal muscle.</a:t>
              </a:r>
            </a:p>
            <a:p>
              <a:pPr eaLnBrk="1" hangingPunct="1">
                <a:lnSpc>
                  <a:spcPct val="85000"/>
                </a:lnSpc>
                <a:spcBef>
                  <a:spcPct val="0"/>
                </a:spcBef>
                <a:spcAft>
                  <a:spcPct val="50000"/>
                </a:spcAft>
                <a:buSzPct val="80000"/>
              </a:pPr>
              <a:r>
                <a:rPr lang="en-US" altLang="en-US" sz="1800" baseline="0" dirty="0"/>
                <a:t>A high creatinine level can indicate poor renal function since it is not being excreted in adequate amounts.</a:t>
              </a:r>
            </a:p>
          </p:txBody>
        </p:sp>
        <p:grpSp>
          <p:nvGrpSpPr>
            <p:cNvPr id="206853" name="Group 35">
              <a:extLst>
                <a:ext uri="{FF2B5EF4-FFF2-40B4-BE49-F238E27FC236}">
                  <a16:creationId xmlns:a16="http://schemas.microsoft.com/office/drawing/2014/main" id="{67AF2A67-7991-5A47-8264-55D5D47C232A}"/>
                </a:ext>
              </a:extLst>
            </p:cNvPr>
            <p:cNvGrpSpPr>
              <a:grpSpLocks/>
            </p:cNvGrpSpPr>
            <p:nvPr/>
          </p:nvGrpSpPr>
          <p:grpSpPr bwMode="auto">
            <a:xfrm>
              <a:off x="580" y="3671"/>
              <a:ext cx="1994" cy="213"/>
              <a:chOff x="580" y="3671"/>
              <a:chExt cx="1994" cy="213"/>
            </a:xfrm>
          </p:grpSpPr>
          <p:grpSp>
            <p:nvGrpSpPr>
              <p:cNvPr id="206854" name="Group 36">
                <a:extLst>
                  <a:ext uri="{FF2B5EF4-FFF2-40B4-BE49-F238E27FC236}">
                    <a16:creationId xmlns:a16="http://schemas.microsoft.com/office/drawing/2014/main" id="{F1F0E7D0-FC0D-B240-9C45-559D280E9691}"/>
                  </a:ext>
                </a:extLst>
              </p:cNvPr>
              <p:cNvGrpSpPr>
                <a:grpSpLocks/>
              </p:cNvGrpSpPr>
              <p:nvPr/>
            </p:nvGrpSpPr>
            <p:grpSpPr bwMode="auto">
              <a:xfrm>
                <a:off x="580" y="3671"/>
                <a:ext cx="619" cy="213"/>
                <a:chOff x="580" y="3671"/>
                <a:chExt cx="619" cy="213"/>
              </a:xfrm>
            </p:grpSpPr>
            <p:sp>
              <p:nvSpPr>
                <p:cNvPr id="206861" name="Rectangle 37">
                  <a:extLst>
                    <a:ext uri="{FF2B5EF4-FFF2-40B4-BE49-F238E27FC236}">
                      <a16:creationId xmlns:a16="http://schemas.microsoft.com/office/drawing/2014/main" id="{2198E473-0024-FF4F-B143-8ED7E8E9B4C7}"/>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06862" name="Text Box 38">
                  <a:extLst>
                    <a:ext uri="{FF2B5EF4-FFF2-40B4-BE49-F238E27FC236}">
                      <a16:creationId xmlns:a16="http://schemas.microsoft.com/office/drawing/2014/main" id="{09DC6272-C2A3-274B-8E90-CDAB8CC44BC0}"/>
                    </a:ext>
                  </a:extLst>
                </p:cNvPr>
                <p:cNvSpPr txBox="1">
                  <a:spLocks noChangeArrowheads="1"/>
                </p:cNvSpPr>
                <p:nvPr/>
              </p:nvSpPr>
              <p:spPr bwMode="auto">
                <a:xfrm>
                  <a:off x="580" y="3689"/>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1008</a:t>
                  </a:r>
                  <a:endParaRPr lang="en-US" altLang="en-US" sz="1800" baseline="0" dirty="0"/>
                </a:p>
              </p:txBody>
            </p:sp>
          </p:grpSp>
          <p:grpSp>
            <p:nvGrpSpPr>
              <p:cNvPr id="206855" name="Group 39">
                <a:extLst>
                  <a:ext uri="{FF2B5EF4-FFF2-40B4-BE49-F238E27FC236}">
                    <a16:creationId xmlns:a16="http://schemas.microsoft.com/office/drawing/2014/main" id="{CE2C3BFC-D97B-5C4B-B9D1-083E036B4EE0}"/>
                  </a:ext>
                </a:extLst>
              </p:cNvPr>
              <p:cNvGrpSpPr>
                <a:grpSpLocks/>
              </p:cNvGrpSpPr>
              <p:nvPr/>
            </p:nvGrpSpPr>
            <p:grpSpPr bwMode="auto">
              <a:xfrm>
                <a:off x="1265" y="3671"/>
                <a:ext cx="629" cy="213"/>
                <a:chOff x="1265" y="3671"/>
                <a:chExt cx="629" cy="213"/>
              </a:xfrm>
            </p:grpSpPr>
            <p:sp>
              <p:nvSpPr>
                <p:cNvPr id="206859" name="Rectangle 40">
                  <a:extLst>
                    <a:ext uri="{FF2B5EF4-FFF2-40B4-BE49-F238E27FC236}">
                      <a16:creationId xmlns:a16="http://schemas.microsoft.com/office/drawing/2014/main" id="{16FD791A-25E8-8E45-BDF3-E0118506C445}"/>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06860" name="Text Box 41">
                  <a:extLst>
                    <a:ext uri="{FF2B5EF4-FFF2-40B4-BE49-F238E27FC236}">
                      <a16:creationId xmlns:a16="http://schemas.microsoft.com/office/drawing/2014/main" id="{4CE0BCF6-E940-FE44-B8E8-4CA43E832049}"/>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1094</a:t>
                  </a:r>
                  <a:endParaRPr lang="en-US" altLang="en-US" sz="1800" baseline="0" dirty="0"/>
                </a:p>
              </p:txBody>
            </p:sp>
          </p:grpSp>
          <p:grpSp>
            <p:nvGrpSpPr>
              <p:cNvPr id="206856" name="Group 42">
                <a:extLst>
                  <a:ext uri="{FF2B5EF4-FFF2-40B4-BE49-F238E27FC236}">
                    <a16:creationId xmlns:a16="http://schemas.microsoft.com/office/drawing/2014/main" id="{E1E8DB7E-8CC0-6440-864A-2DC34138951C}"/>
                  </a:ext>
                </a:extLst>
              </p:cNvPr>
              <p:cNvGrpSpPr>
                <a:grpSpLocks/>
              </p:cNvGrpSpPr>
              <p:nvPr/>
            </p:nvGrpSpPr>
            <p:grpSpPr bwMode="auto">
              <a:xfrm>
                <a:off x="1955" y="3671"/>
                <a:ext cx="619" cy="213"/>
                <a:chOff x="1955" y="3671"/>
                <a:chExt cx="619" cy="213"/>
              </a:xfrm>
            </p:grpSpPr>
            <p:sp>
              <p:nvSpPr>
                <p:cNvPr id="206857" name="Rectangle 43">
                  <a:extLst>
                    <a:ext uri="{FF2B5EF4-FFF2-40B4-BE49-F238E27FC236}">
                      <a16:creationId xmlns:a16="http://schemas.microsoft.com/office/drawing/2014/main" id="{F41FB8B6-B4BC-6B45-8D33-3704BA6A51D4}"/>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06858" name="Text Box 44">
                  <a:extLst>
                    <a:ext uri="{FF2B5EF4-FFF2-40B4-BE49-F238E27FC236}">
                      <a16:creationId xmlns:a16="http://schemas.microsoft.com/office/drawing/2014/main" id="{4FE70FAB-0A6D-1C49-AAF5-E252FDFEB9FC}"/>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1047</a:t>
                  </a:r>
                  <a:endParaRPr lang="en-US" altLang="en-US" sz="1800" baseline="0" dirty="0"/>
                </a:p>
              </p:txBody>
            </p:sp>
          </p:grpSp>
        </p:grpSp>
      </p:grpSp>
    </p:spTree>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Slide Number Placeholder 5">
            <a:extLst>
              <a:ext uri="{FF2B5EF4-FFF2-40B4-BE49-F238E27FC236}">
                <a16:creationId xmlns:a16="http://schemas.microsoft.com/office/drawing/2014/main" id="{32DE4AA8-D74F-C743-901D-5E7FB7AADCA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A0EDCB6-A339-1F46-A9A5-0C68B5C5D63D}" type="slidenum">
              <a:rPr lang="en-US" altLang="en-US" sz="1400"/>
              <a:pPr>
                <a:spcBef>
                  <a:spcPct val="0"/>
                </a:spcBef>
                <a:buFontTx/>
                <a:buNone/>
              </a:pPr>
              <a:t>96</a:t>
            </a:fld>
            <a:endParaRPr lang="en-US" altLang="en-US" sz="1400" dirty="0"/>
          </a:p>
        </p:txBody>
      </p:sp>
      <p:grpSp>
        <p:nvGrpSpPr>
          <p:cNvPr id="208898" name="Group 43">
            <a:extLst>
              <a:ext uri="{FF2B5EF4-FFF2-40B4-BE49-F238E27FC236}">
                <a16:creationId xmlns:a16="http://schemas.microsoft.com/office/drawing/2014/main" id="{380A9933-BBF7-124A-96C4-AF6F93B4C6CD}"/>
              </a:ext>
            </a:extLst>
          </p:cNvPr>
          <p:cNvGrpSpPr>
            <a:grpSpLocks/>
          </p:cNvGrpSpPr>
          <p:nvPr/>
        </p:nvGrpSpPr>
        <p:grpSpPr bwMode="auto">
          <a:xfrm>
            <a:off x="458788" y="446088"/>
            <a:ext cx="8229600" cy="5719762"/>
            <a:chOff x="289" y="281"/>
            <a:chExt cx="5184" cy="3603"/>
          </a:xfrm>
        </p:grpSpPr>
        <p:sp>
          <p:nvSpPr>
            <p:cNvPr id="208899" name="Rectangle 2">
              <a:extLst>
                <a:ext uri="{FF2B5EF4-FFF2-40B4-BE49-F238E27FC236}">
                  <a16:creationId xmlns:a16="http://schemas.microsoft.com/office/drawing/2014/main" id="{8B5053AE-6075-EB4B-B54B-1627974EDE98}"/>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Renal Plasma Clearance</a:t>
              </a:r>
              <a:endParaRPr lang="en-US" altLang="en-US" sz="4400" baseline="0" dirty="0">
                <a:solidFill>
                  <a:schemeClr val="tx2"/>
                </a:solidFill>
              </a:endParaRPr>
            </a:p>
          </p:txBody>
        </p:sp>
        <p:sp>
          <p:nvSpPr>
            <p:cNvPr id="208900" name="Text Box 3">
              <a:extLst>
                <a:ext uri="{FF2B5EF4-FFF2-40B4-BE49-F238E27FC236}">
                  <a16:creationId xmlns:a16="http://schemas.microsoft.com/office/drawing/2014/main" id="{823CCA5A-5FA3-4C4A-BBDD-F852A753FE16}"/>
                </a:ext>
              </a:extLst>
            </p:cNvPr>
            <p:cNvSpPr txBox="1">
              <a:spLocks noChangeArrowheads="1"/>
            </p:cNvSpPr>
            <p:nvPr/>
          </p:nvSpPr>
          <p:spPr bwMode="auto">
            <a:xfrm>
              <a:off x="515" y="970"/>
              <a:ext cx="4573" cy="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Renal plasma clearance is the volume of blood that is cleared of a substance per unit of time.</a:t>
              </a:r>
            </a:p>
            <a:p>
              <a:pPr eaLnBrk="1" hangingPunct="1">
                <a:lnSpc>
                  <a:spcPct val="85000"/>
                </a:lnSpc>
                <a:spcBef>
                  <a:spcPct val="0"/>
                </a:spcBef>
                <a:spcAft>
                  <a:spcPts val="900"/>
                </a:spcAft>
                <a:buSzPct val="80000"/>
              </a:pPr>
              <a:r>
                <a:rPr lang="en-US" altLang="en-US" sz="1800" baseline="0" dirty="0"/>
                <a:t>The measure is expressed in milliliters per minute (mL / min).</a:t>
              </a:r>
            </a:p>
            <a:p>
              <a:pPr eaLnBrk="1" hangingPunct="1">
                <a:lnSpc>
                  <a:spcPct val="85000"/>
                </a:lnSpc>
                <a:spcBef>
                  <a:spcPct val="0"/>
                </a:spcBef>
                <a:spcAft>
                  <a:spcPts val="900"/>
                </a:spcAft>
                <a:buSzPct val="80000"/>
              </a:pPr>
              <a:r>
                <a:rPr lang="en-US" altLang="en-US" sz="1800" baseline="0" dirty="0"/>
                <a:t>A high renal plasma clearance indicates an efficient excretion of a substance in the urine, while low clearance indicates inefficient ex-cretion.</a:t>
              </a:r>
            </a:p>
            <a:p>
              <a:pPr eaLnBrk="1" hangingPunct="1">
                <a:lnSpc>
                  <a:spcPct val="85000"/>
                </a:lnSpc>
                <a:spcBef>
                  <a:spcPct val="0"/>
                </a:spcBef>
                <a:spcAft>
                  <a:spcPct val="50000"/>
                </a:spcAft>
                <a:buSzPct val="80000"/>
              </a:pPr>
              <a:r>
                <a:rPr lang="en-US" altLang="en-US" sz="1800" baseline="0" dirty="0"/>
                <a:t>Inefficient excretion can indicate kidney disease.</a:t>
              </a:r>
            </a:p>
          </p:txBody>
        </p:sp>
        <p:grpSp>
          <p:nvGrpSpPr>
            <p:cNvPr id="208901" name="Group 33">
              <a:extLst>
                <a:ext uri="{FF2B5EF4-FFF2-40B4-BE49-F238E27FC236}">
                  <a16:creationId xmlns:a16="http://schemas.microsoft.com/office/drawing/2014/main" id="{DA7E9732-7A43-3E41-93BE-CBDD8482F215}"/>
                </a:ext>
              </a:extLst>
            </p:cNvPr>
            <p:cNvGrpSpPr>
              <a:grpSpLocks/>
            </p:cNvGrpSpPr>
            <p:nvPr/>
          </p:nvGrpSpPr>
          <p:grpSpPr bwMode="auto">
            <a:xfrm>
              <a:off x="580" y="3671"/>
              <a:ext cx="1994" cy="213"/>
              <a:chOff x="580" y="3671"/>
              <a:chExt cx="1994" cy="213"/>
            </a:xfrm>
          </p:grpSpPr>
          <p:grpSp>
            <p:nvGrpSpPr>
              <p:cNvPr id="208902" name="Group 34">
                <a:extLst>
                  <a:ext uri="{FF2B5EF4-FFF2-40B4-BE49-F238E27FC236}">
                    <a16:creationId xmlns:a16="http://schemas.microsoft.com/office/drawing/2014/main" id="{1891DAB6-1F11-AD4B-856F-B10F11AF5A64}"/>
                  </a:ext>
                </a:extLst>
              </p:cNvPr>
              <p:cNvGrpSpPr>
                <a:grpSpLocks/>
              </p:cNvGrpSpPr>
              <p:nvPr/>
            </p:nvGrpSpPr>
            <p:grpSpPr bwMode="auto">
              <a:xfrm>
                <a:off x="580" y="3671"/>
                <a:ext cx="619" cy="213"/>
                <a:chOff x="580" y="3671"/>
                <a:chExt cx="619" cy="213"/>
              </a:xfrm>
            </p:grpSpPr>
            <p:sp>
              <p:nvSpPr>
                <p:cNvPr id="208909" name="Rectangle 35">
                  <a:extLst>
                    <a:ext uri="{FF2B5EF4-FFF2-40B4-BE49-F238E27FC236}">
                      <a16:creationId xmlns:a16="http://schemas.microsoft.com/office/drawing/2014/main" id="{AF695BFC-955D-3440-80A6-CA00C4F29879}"/>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08910" name="Text Box 36">
                  <a:extLst>
                    <a:ext uri="{FF2B5EF4-FFF2-40B4-BE49-F238E27FC236}">
                      <a16:creationId xmlns:a16="http://schemas.microsoft.com/office/drawing/2014/main" id="{7F3782C4-5DC3-2946-BD1E-CAD256DC85D6}"/>
                    </a:ext>
                  </a:extLst>
                </p:cNvPr>
                <p:cNvSpPr txBox="1">
                  <a:spLocks noChangeArrowheads="1"/>
                </p:cNvSpPr>
                <p:nvPr/>
              </p:nvSpPr>
              <p:spPr bwMode="auto">
                <a:xfrm>
                  <a:off x="580" y="3689"/>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1008</a:t>
                  </a:r>
                  <a:endParaRPr lang="en-US" altLang="en-US" sz="1800" baseline="0" dirty="0"/>
                </a:p>
              </p:txBody>
            </p:sp>
          </p:grpSp>
          <p:grpSp>
            <p:nvGrpSpPr>
              <p:cNvPr id="208903" name="Group 37">
                <a:extLst>
                  <a:ext uri="{FF2B5EF4-FFF2-40B4-BE49-F238E27FC236}">
                    <a16:creationId xmlns:a16="http://schemas.microsoft.com/office/drawing/2014/main" id="{E8E36967-8052-DF4E-A17F-5725AB56B703}"/>
                  </a:ext>
                </a:extLst>
              </p:cNvPr>
              <p:cNvGrpSpPr>
                <a:grpSpLocks/>
              </p:cNvGrpSpPr>
              <p:nvPr/>
            </p:nvGrpSpPr>
            <p:grpSpPr bwMode="auto">
              <a:xfrm>
                <a:off x="1265" y="3671"/>
                <a:ext cx="629" cy="213"/>
                <a:chOff x="1265" y="3671"/>
                <a:chExt cx="629" cy="213"/>
              </a:xfrm>
            </p:grpSpPr>
            <p:sp>
              <p:nvSpPr>
                <p:cNvPr id="208907" name="Rectangle 38">
                  <a:extLst>
                    <a:ext uri="{FF2B5EF4-FFF2-40B4-BE49-F238E27FC236}">
                      <a16:creationId xmlns:a16="http://schemas.microsoft.com/office/drawing/2014/main" id="{AE82EDFB-EB78-8E44-82D7-FA78A9522ED1}"/>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08908" name="Text Box 39">
                  <a:extLst>
                    <a:ext uri="{FF2B5EF4-FFF2-40B4-BE49-F238E27FC236}">
                      <a16:creationId xmlns:a16="http://schemas.microsoft.com/office/drawing/2014/main" id="{0E67B79D-B015-E646-8EAF-BE04C4453214}"/>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1094</a:t>
                  </a:r>
                  <a:endParaRPr lang="en-US" altLang="en-US" sz="1800" baseline="0" dirty="0"/>
                </a:p>
              </p:txBody>
            </p:sp>
          </p:grpSp>
          <p:grpSp>
            <p:nvGrpSpPr>
              <p:cNvPr id="208904" name="Group 40">
                <a:extLst>
                  <a:ext uri="{FF2B5EF4-FFF2-40B4-BE49-F238E27FC236}">
                    <a16:creationId xmlns:a16="http://schemas.microsoft.com/office/drawing/2014/main" id="{30F7E47C-6816-A345-8948-234A78118BE1}"/>
                  </a:ext>
                </a:extLst>
              </p:cNvPr>
              <p:cNvGrpSpPr>
                <a:grpSpLocks/>
              </p:cNvGrpSpPr>
              <p:nvPr/>
            </p:nvGrpSpPr>
            <p:grpSpPr bwMode="auto">
              <a:xfrm>
                <a:off x="1955" y="3671"/>
                <a:ext cx="619" cy="213"/>
                <a:chOff x="1955" y="3671"/>
                <a:chExt cx="619" cy="213"/>
              </a:xfrm>
            </p:grpSpPr>
            <p:sp>
              <p:nvSpPr>
                <p:cNvPr id="208905" name="Rectangle 41">
                  <a:extLst>
                    <a:ext uri="{FF2B5EF4-FFF2-40B4-BE49-F238E27FC236}">
                      <a16:creationId xmlns:a16="http://schemas.microsoft.com/office/drawing/2014/main" id="{C8DAF933-CE11-3841-A79B-9AA19C24E328}"/>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08906" name="Text Box 42">
                  <a:extLst>
                    <a:ext uri="{FF2B5EF4-FFF2-40B4-BE49-F238E27FC236}">
                      <a16:creationId xmlns:a16="http://schemas.microsoft.com/office/drawing/2014/main" id="{FB99E1E2-6A43-8741-A4F3-D8F03DDE7D84}"/>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1047</a:t>
                  </a:r>
                  <a:endParaRPr lang="en-US" altLang="en-US" sz="1800" baseline="0" dirty="0"/>
                </a:p>
              </p:txBody>
            </p:sp>
          </p:grpSp>
        </p:grpSp>
      </p:grpSp>
    </p:spTree>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Slide Number Placeholder 5">
            <a:extLst>
              <a:ext uri="{FF2B5EF4-FFF2-40B4-BE49-F238E27FC236}">
                <a16:creationId xmlns:a16="http://schemas.microsoft.com/office/drawing/2014/main" id="{EB74F9B3-3A43-D749-8C5A-B8544528291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7B4D544-A7E7-C34B-850A-AA1FD9B6C2F6}" type="slidenum">
              <a:rPr lang="en-US" altLang="en-US" sz="1400"/>
              <a:pPr>
                <a:spcBef>
                  <a:spcPct val="0"/>
                </a:spcBef>
                <a:buFontTx/>
                <a:buNone/>
              </a:pPr>
              <a:t>97</a:t>
            </a:fld>
            <a:endParaRPr lang="en-US" altLang="en-US" sz="1400" dirty="0"/>
          </a:p>
        </p:txBody>
      </p:sp>
      <p:grpSp>
        <p:nvGrpSpPr>
          <p:cNvPr id="210946" name="Group 44">
            <a:extLst>
              <a:ext uri="{FF2B5EF4-FFF2-40B4-BE49-F238E27FC236}">
                <a16:creationId xmlns:a16="http://schemas.microsoft.com/office/drawing/2014/main" id="{4669A27F-B6BC-1E4A-AF2A-8FCE75B3B00A}"/>
              </a:ext>
            </a:extLst>
          </p:cNvPr>
          <p:cNvGrpSpPr>
            <a:grpSpLocks/>
          </p:cNvGrpSpPr>
          <p:nvPr/>
        </p:nvGrpSpPr>
        <p:grpSpPr bwMode="auto">
          <a:xfrm>
            <a:off x="461963" y="447675"/>
            <a:ext cx="8229600" cy="5718175"/>
            <a:chOff x="291" y="282"/>
            <a:chExt cx="5184" cy="3602"/>
          </a:xfrm>
        </p:grpSpPr>
        <p:sp>
          <p:nvSpPr>
            <p:cNvPr id="210947" name="Rectangle 2">
              <a:extLst>
                <a:ext uri="{FF2B5EF4-FFF2-40B4-BE49-F238E27FC236}">
                  <a16:creationId xmlns:a16="http://schemas.microsoft.com/office/drawing/2014/main" id="{B6057E0E-2C51-DD4C-B2F1-A9FF0A33B5A9}"/>
                </a:ext>
              </a:extLst>
            </p:cNvPr>
            <p:cNvSpPr>
              <a:spLocks noChangeArrowheads="1"/>
            </p:cNvSpPr>
            <p:nvPr/>
          </p:nvSpPr>
          <p:spPr bwMode="auto">
            <a:xfrm>
              <a:off x="291" y="282"/>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Renal Plasma Clearance </a:t>
              </a:r>
              <a:r>
                <a:rPr lang="en-US" altLang="en-US" sz="2200" baseline="0" dirty="0">
                  <a:solidFill>
                    <a:srgbClr val="333333"/>
                  </a:solidFill>
                </a:rPr>
                <a:t>(continued)</a:t>
              </a:r>
              <a:endParaRPr lang="en-US" altLang="en-US" sz="4400" baseline="0" dirty="0">
                <a:solidFill>
                  <a:schemeClr val="tx2"/>
                </a:solidFill>
              </a:endParaRPr>
            </a:p>
          </p:txBody>
        </p:sp>
        <p:sp>
          <p:nvSpPr>
            <p:cNvPr id="210948" name="Text Box 3">
              <a:extLst>
                <a:ext uri="{FF2B5EF4-FFF2-40B4-BE49-F238E27FC236}">
                  <a16:creationId xmlns:a16="http://schemas.microsoft.com/office/drawing/2014/main" id="{DA8BA55C-2C77-4540-9324-E42D41BB1817}"/>
                </a:ext>
              </a:extLst>
            </p:cNvPr>
            <p:cNvSpPr txBox="1">
              <a:spLocks noChangeArrowheads="1"/>
            </p:cNvSpPr>
            <p:nvPr/>
          </p:nvSpPr>
          <p:spPr bwMode="auto">
            <a:xfrm>
              <a:off x="515" y="970"/>
              <a:ext cx="4692" cy="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Knowledge of renal clearance rate of a drug is essential in determin-ing the correct dosage.</a:t>
              </a:r>
            </a:p>
            <a:p>
              <a:pPr eaLnBrk="1" hangingPunct="1">
                <a:lnSpc>
                  <a:spcPct val="85000"/>
                </a:lnSpc>
                <a:spcBef>
                  <a:spcPct val="0"/>
                </a:spcBef>
                <a:spcAft>
                  <a:spcPts val="900"/>
                </a:spcAft>
                <a:buSzPct val="80000"/>
              </a:pPr>
              <a:r>
                <a:rPr lang="en-US" altLang="en-US" sz="1800" baseline="0" dirty="0"/>
                <a:t>If a person’s renal clearance rate is high, such as for penicillin, larger or more frequent amounts of the antibiotic must be given.</a:t>
              </a:r>
            </a:p>
            <a:p>
              <a:pPr eaLnBrk="1" hangingPunct="1">
                <a:lnSpc>
                  <a:spcPct val="85000"/>
                </a:lnSpc>
                <a:spcBef>
                  <a:spcPct val="0"/>
                </a:spcBef>
                <a:spcAft>
                  <a:spcPct val="50000"/>
                </a:spcAft>
                <a:buSzPct val="80000"/>
              </a:pPr>
              <a:r>
                <a:rPr lang="en-US" altLang="en-US" sz="1800" baseline="0" dirty="0"/>
                <a:t>This to maintain an adequate blood plasma level of the antibiotic to combat a bacterial infection.</a:t>
              </a:r>
            </a:p>
          </p:txBody>
        </p:sp>
        <p:grpSp>
          <p:nvGrpSpPr>
            <p:cNvPr id="210949" name="Group 34">
              <a:extLst>
                <a:ext uri="{FF2B5EF4-FFF2-40B4-BE49-F238E27FC236}">
                  <a16:creationId xmlns:a16="http://schemas.microsoft.com/office/drawing/2014/main" id="{555A146A-2FBE-7B4D-B3BB-EF4CF67DFE21}"/>
                </a:ext>
              </a:extLst>
            </p:cNvPr>
            <p:cNvGrpSpPr>
              <a:grpSpLocks/>
            </p:cNvGrpSpPr>
            <p:nvPr/>
          </p:nvGrpSpPr>
          <p:grpSpPr bwMode="auto">
            <a:xfrm>
              <a:off x="580" y="3671"/>
              <a:ext cx="1994" cy="213"/>
              <a:chOff x="580" y="3671"/>
              <a:chExt cx="1994" cy="213"/>
            </a:xfrm>
          </p:grpSpPr>
          <p:grpSp>
            <p:nvGrpSpPr>
              <p:cNvPr id="210950" name="Group 35">
                <a:extLst>
                  <a:ext uri="{FF2B5EF4-FFF2-40B4-BE49-F238E27FC236}">
                    <a16:creationId xmlns:a16="http://schemas.microsoft.com/office/drawing/2014/main" id="{06E83F18-EADC-1040-81C8-04FE9DA7A1C6}"/>
                  </a:ext>
                </a:extLst>
              </p:cNvPr>
              <p:cNvGrpSpPr>
                <a:grpSpLocks/>
              </p:cNvGrpSpPr>
              <p:nvPr/>
            </p:nvGrpSpPr>
            <p:grpSpPr bwMode="auto">
              <a:xfrm>
                <a:off x="580" y="3671"/>
                <a:ext cx="619" cy="213"/>
                <a:chOff x="580" y="3671"/>
                <a:chExt cx="619" cy="213"/>
              </a:xfrm>
            </p:grpSpPr>
            <p:sp>
              <p:nvSpPr>
                <p:cNvPr id="210957" name="Rectangle 36">
                  <a:extLst>
                    <a:ext uri="{FF2B5EF4-FFF2-40B4-BE49-F238E27FC236}">
                      <a16:creationId xmlns:a16="http://schemas.microsoft.com/office/drawing/2014/main" id="{16435219-A9A0-D740-83FF-74F01D7A3948}"/>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10958" name="Text Box 37">
                  <a:extLst>
                    <a:ext uri="{FF2B5EF4-FFF2-40B4-BE49-F238E27FC236}">
                      <a16:creationId xmlns:a16="http://schemas.microsoft.com/office/drawing/2014/main" id="{E4E05DCE-DA18-1749-931A-C20B57CB2731}"/>
                    </a:ext>
                  </a:extLst>
                </p:cNvPr>
                <p:cNvSpPr txBox="1">
                  <a:spLocks noChangeArrowheads="1"/>
                </p:cNvSpPr>
                <p:nvPr/>
              </p:nvSpPr>
              <p:spPr bwMode="auto">
                <a:xfrm>
                  <a:off x="580" y="3689"/>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1008</a:t>
                  </a:r>
                  <a:endParaRPr lang="en-US" altLang="en-US" sz="1800" baseline="0" dirty="0"/>
                </a:p>
              </p:txBody>
            </p:sp>
          </p:grpSp>
          <p:grpSp>
            <p:nvGrpSpPr>
              <p:cNvPr id="210951" name="Group 38">
                <a:extLst>
                  <a:ext uri="{FF2B5EF4-FFF2-40B4-BE49-F238E27FC236}">
                    <a16:creationId xmlns:a16="http://schemas.microsoft.com/office/drawing/2014/main" id="{A86C2D33-E3BC-4040-ABC4-534D3371A2B3}"/>
                  </a:ext>
                </a:extLst>
              </p:cNvPr>
              <p:cNvGrpSpPr>
                <a:grpSpLocks/>
              </p:cNvGrpSpPr>
              <p:nvPr/>
            </p:nvGrpSpPr>
            <p:grpSpPr bwMode="auto">
              <a:xfrm>
                <a:off x="1265" y="3671"/>
                <a:ext cx="629" cy="213"/>
                <a:chOff x="1265" y="3671"/>
                <a:chExt cx="629" cy="213"/>
              </a:xfrm>
            </p:grpSpPr>
            <p:sp>
              <p:nvSpPr>
                <p:cNvPr id="210955" name="Rectangle 39">
                  <a:extLst>
                    <a:ext uri="{FF2B5EF4-FFF2-40B4-BE49-F238E27FC236}">
                      <a16:creationId xmlns:a16="http://schemas.microsoft.com/office/drawing/2014/main" id="{7FC086C4-AEB0-0C40-9AF5-ACFD064BAFD8}"/>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10956" name="Text Box 40">
                  <a:extLst>
                    <a:ext uri="{FF2B5EF4-FFF2-40B4-BE49-F238E27FC236}">
                      <a16:creationId xmlns:a16="http://schemas.microsoft.com/office/drawing/2014/main" id="{EB627ADB-9D73-5C49-89C8-AED2EE39CB1D}"/>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1094</a:t>
                  </a:r>
                  <a:endParaRPr lang="en-US" altLang="en-US" sz="1800" baseline="0" dirty="0"/>
                </a:p>
              </p:txBody>
            </p:sp>
          </p:grpSp>
          <p:grpSp>
            <p:nvGrpSpPr>
              <p:cNvPr id="210952" name="Group 41">
                <a:extLst>
                  <a:ext uri="{FF2B5EF4-FFF2-40B4-BE49-F238E27FC236}">
                    <a16:creationId xmlns:a16="http://schemas.microsoft.com/office/drawing/2014/main" id="{61418839-8B62-F84F-9D85-02D23E3F362E}"/>
                  </a:ext>
                </a:extLst>
              </p:cNvPr>
              <p:cNvGrpSpPr>
                <a:grpSpLocks/>
              </p:cNvGrpSpPr>
              <p:nvPr/>
            </p:nvGrpSpPr>
            <p:grpSpPr bwMode="auto">
              <a:xfrm>
                <a:off x="1955" y="3671"/>
                <a:ext cx="619" cy="213"/>
                <a:chOff x="1955" y="3671"/>
                <a:chExt cx="619" cy="213"/>
              </a:xfrm>
            </p:grpSpPr>
            <p:sp>
              <p:nvSpPr>
                <p:cNvPr id="210953" name="Rectangle 42">
                  <a:extLst>
                    <a:ext uri="{FF2B5EF4-FFF2-40B4-BE49-F238E27FC236}">
                      <a16:creationId xmlns:a16="http://schemas.microsoft.com/office/drawing/2014/main" id="{70519302-EB42-C94B-ADC5-D59B85FCC525}"/>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10954" name="Text Box 43">
                  <a:extLst>
                    <a:ext uri="{FF2B5EF4-FFF2-40B4-BE49-F238E27FC236}">
                      <a16:creationId xmlns:a16="http://schemas.microsoft.com/office/drawing/2014/main" id="{5E29AA5A-58F7-7A41-96AC-EFDDA6CA4A70}"/>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1047</a:t>
                  </a:r>
                  <a:endParaRPr lang="en-US" altLang="en-US" sz="1800" baseline="0" dirty="0"/>
                </a:p>
              </p:txBody>
            </p:sp>
          </p:grpSp>
        </p:grpSp>
      </p:grpSp>
    </p:spTree>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Number Placeholder 5">
            <a:extLst>
              <a:ext uri="{FF2B5EF4-FFF2-40B4-BE49-F238E27FC236}">
                <a16:creationId xmlns:a16="http://schemas.microsoft.com/office/drawing/2014/main" id="{221E1CD8-58DE-0D44-9DF3-E22A69F1107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4B245E2-47F6-0540-9253-DEA0A53CB2BD}" type="slidenum">
              <a:rPr lang="en-US" altLang="en-US" sz="1400"/>
              <a:pPr>
                <a:spcBef>
                  <a:spcPct val="0"/>
                </a:spcBef>
                <a:buFontTx/>
                <a:buNone/>
              </a:pPr>
              <a:t>98</a:t>
            </a:fld>
            <a:endParaRPr lang="en-US" altLang="en-US" sz="1400" dirty="0"/>
          </a:p>
        </p:txBody>
      </p:sp>
      <p:grpSp>
        <p:nvGrpSpPr>
          <p:cNvPr id="212994" name="Group 15">
            <a:extLst>
              <a:ext uri="{FF2B5EF4-FFF2-40B4-BE49-F238E27FC236}">
                <a16:creationId xmlns:a16="http://schemas.microsoft.com/office/drawing/2014/main" id="{1DD00441-126D-A240-B1E2-243CADD58367}"/>
              </a:ext>
            </a:extLst>
          </p:cNvPr>
          <p:cNvGrpSpPr>
            <a:grpSpLocks/>
          </p:cNvGrpSpPr>
          <p:nvPr/>
        </p:nvGrpSpPr>
        <p:grpSpPr bwMode="auto">
          <a:xfrm>
            <a:off x="458788" y="446088"/>
            <a:ext cx="8229600" cy="3856038"/>
            <a:chOff x="289" y="281"/>
            <a:chExt cx="5184" cy="2429"/>
          </a:xfrm>
        </p:grpSpPr>
        <p:sp>
          <p:nvSpPr>
            <p:cNvPr id="212995" name="Rectangle 2">
              <a:extLst>
                <a:ext uri="{FF2B5EF4-FFF2-40B4-BE49-F238E27FC236}">
                  <a16:creationId xmlns:a16="http://schemas.microsoft.com/office/drawing/2014/main" id="{2E430246-36B0-524B-BD74-E2CB7979C2C7}"/>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Hemodialysis</a:t>
              </a:r>
              <a:endParaRPr lang="en-US" altLang="en-US" sz="4400" baseline="0" dirty="0">
                <a:solidFill>
                  <a:schemeClr val="tx2"/>
                </a:solidFill>
              </a:endParaRPr>
            </a:p>
          </p:txBody>
        </p:sp>
        <p:grpSp>
          <p:nvGrpSpPr>
            <p:cNvPr id="212996" name="Group 14">
              <a:extLst>
                <a:ext uri="{FF2B5EF4-FFF2-40B4-BE49-F238E27FC236}">
                  <a16:creationId xmlns:a16="http://schemas.microsoft.com/office/drawing/2014/main" id="{06171A2F-9FB0-6240-AA37-58A67C21E724}"/>
                </a:ext>
              </a:extLst>
            </p:cNvPr>
            <p:cNvGrpSpPr>
              <a:grpSpLocks/>
            </p:cNvGrpSpPr>
            <p:nvPr/>
          </p:nvGrpSpPr>
          <p:grpSpPr bwMode="auto">
            <a:xfrm>
              <a:off x="1773" y="1004"/>
              <a:ext cx="2290" cy="1706"/>
              <a:chOff x="1773" y="1004"/>
              <a:chExt cx="2290" cy="1706"/>
            </a:xfrm>
          </p:grpSpPr>
          <p:pic>
            <p:nvPicPr>
              <p:cNvPr id="212997" name="Picture 7" descr="13_A5_72">
                <a:extLst>
                  <a:ext uri="{FF2B5EF4-FFF2-40B4-BE49-F238E27FC236}">
                    <a16:creationId xmlns:a16="http://schemas.microsoft.com/office/drawing/2014/main" id="{D04F32D1-0A1B-4C4D-BCB2-E6D4C5E26B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 y="1004"/>
                <a:ext cx="2215" cy="1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8" name="Text Box 8">
                <a:extLst>
                  <a:ext uri="{FF2B5EF4-FFF2-40B4-BE49-F238E27FC236}">
                    <a16:creationId xmlns:a16="http://schemas.microsoft.com/office/drawing/2014/main" id="{99FCCA58-7FD2-354A-9949-F4FE4DBF0885}"/>
                  </a:ext>
                </a:extLst>
              </p:cNvPr>
              <p:cNvSpPr txBox="1">
                <a:spLocks noChangeArrowheads="1"/>
              </p:cNvSpPr>
              <p:nvPr/>
            </p:nvSpPr>
            <p:spPr bwMode="auto">
              <a:xfrm>
                <a:off x="2653" y="2545"/>
                <a:ext cx="1410"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baseline="0" dirty="0"/>
                  <a:t>https://www.nocturnaldialysis.org</a:t>
                </a:r>
                <a:endParaRPr lang="en-US" altLang="en-US" sz="1800" baseline="0" dirty="0"/>
              </a:p>
            </p:txBody>
          </p:sp>
        </p:grpSp>
      </p:grpSp>
    </p:spTree>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lide Number Placeholder 5">
            <a:extLst>
              <a:ext uri="{FF2B5EF4-FFF2-40B4-BE49-F238E27FC236}">
                <a16:creationId xmlns:a16="http://schemas.microsoft.com/office/drawing/2014/main" id="{21E8C97A-F27F-B04F-A0E1-C5793CAC41B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98C1E7E-7DC2-1C48-9360-2E913A98A5C9}" type="slidenum">
              <a:rPr lang="en-US" altLang="en-US" sz="1400"/>
              <a:pPr>
                <a:spcBef>
                  <a:spcPct val="0"/>
                </a:spcBef>
                <a:buFontTx/>
                <a:buNone/>
              </a:pPr>
              <a:t>99</a:t>
            </a:fld>
            <a:endParaRPr lang="en-US" altLang="en-US" sz="1400" dirty="0"/>
          </a:p>
        </p:txBody>
      </p:sp>
      <p:grpSp>
        <p:nvGrpSpPr>
          <p:cNvPr id="215042" name="Group 53">
            <a:extLst>
              <a:ext uri="{FF2B5EF4-FFF2-40B4-BE49-F238E27FC236}">
                <a16:creationId xmlns:a16="http://schemas.microsoft.com/office/drawing/2014/main" id="{37C5B995-31A6-8B4B-A34F-13C16199324C}"/>
              </a:ext>
            </a:extLst>
          </p:cNvPr>
          <p:cNvGrpSpPr>
            <a:grpSpLocks/>
          </p:cNvGrpSpPr>
          <p:nvPr/>
        </p:nvGrpSpPr>
        <p:grpSpPr bwMode="auto">
          <a:xfrm>
            <a:off x="458788" y="446088"/>
            <a:ext cx="8229600" cy="5719762"/>
            <a:chOff x="289" y="281"/>
            <a:chExt cx="5184" cy="3603"/>
          </a:xfrm>
        </p:grpSpPr>
        <p:sp>
          <p:nvSpPr>
            <p:cNvPr id="215043" name="Rectangle 2">
              <a:extLst>
                <a:ext uri="{FF2B5EF4-FFF2-40B4-BE49-F238E27FC236}">
                  <a16:creationId xmlns:a16="http://schemas.microsoft.com/office/drawing/2014/main" id="{A008B038-92C5-C848-A9BB-C619F7D506D5}"/>
                </a:ext>
              </a:extLst>
            </p:cNvPr>
            <p:cNvSpPr>
              <a:spLocks noChangeArrowheads="1"/>
            </p:cNvSpPr>
            <p:nvPr/>
          </p:nvSpPr>
          <p:spPr bwMode="auto">
            <a:xfrm>
              <a:off x="289" y="281"/>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aseline="0" dirty="0">
                  <a:solidFill>
                    <a:srgbClr val="333333"/>
                  </a:solidFill>
                </a:rPr>
                <a:t>Hemodialysis </a:t>
              </a:r>
              <a:r>
                <a:rPr lang="en-US" altLang="en-US" sz="2200" baseline="0" dirty="0">
                  <a:solidFill>
                    <a:srgbClr val="333333"/>
                  </a:solidFill>
                </a:rPr>
                <a:t>(continued)</a:t>
              </a:r>
            </a:p>
          </p:txBody>
        </p:sp>
        <p:sp>
          <p:nvSpPr>
            <p:cNvPr id="215044" name="Text Box 3">
              <a:extLst>
                <a:ext uri="{FF2B5EF4-FFF2-40B4-BE49-F238E27FC236}">
                  <a16:creationId xmlns:a16="http://schemas.microsoft.com/office/drawing/2014/main" id="{7938A85B-9472-9D41-82E0-DA10877A34A5}"/>
                </a:ext>
              </a:extLst>
            </p:cNvPr>
            <p:cNvSpPr txBox="1">
              <a:spLocks noChangeArrowheads="1"/>
            </p:cNvSpPr>
            <p:nvPr/>
          </p:nvSpPr>
          <p:spPr bwMode="auto">
            <a:xfrm>
              <a:off x="515" y="970"/>
              <a:ext cx="4564" cy="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690563" indent="-233363">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spcAft>
                  <a:spcPts val="900"/>
                </a:spcAft>
                <a:buSzPct val="80000"/>
              </a:pPr>
              <a:r>
                <a:rPr lang="en-US" altLang="en-US" sz="1800" baseline="0" dirty="0"/>
                <a:t>Blood must be artificially cleansed if the kidneys cannot function adequately due to disease or injury.</a:t>
              </a:r>
            </a:p>
            <a:p>
              <a:pPr eaLnBrk="1" hangingPunct="1">
                <a:lnSpc>
                  <a:spcPct val="85000"/>
                </a:lnSpc>
                <a:spcBef>
                  <a:spcPct val="0"/>
                </a:spcBef>
                <a:spcAft>
                  <a:spcPts val="900"/>
                </a:spcAft>
                <a:buSzPct val="80000"/>
              </a:pPr>
              <a:r>
                <a:rPr lang="en-US" altLang="en-US" sz="1800" baseline="0" dirty="0"/>
                <a:t>Hemodialysis separates large solutes from smaller ones in blood plasma using a selectively-permeable membrane.</a:t>
              </a:r>
            </a:p>
            <a:p>
              <a:pPr eaLnBrk="1" hangingPunct="1">
                <a:lnSpc>
                  <a:spcPct val="85000"/>
                </a:lnSpc>
                <a:spcBef>
                  <a:spcPct val="0"/>
                </a:spcBef>
                <a:spcAft>
                  <a:spcPts val="900"/>
                </a:spcAft>
                <a:buSzPct val="80000"/>
              </a:pPr>
              <a:r>
                <a:rPr lang="en-US" altLang="en-US" sz="1800" baseline="0" dirty="0"/>
                <a:t>The procedure is used for filtering the blood to remove wastes and excess electrolytes and fluid and returning the blood to the patient.</a:t>
              </a:r>
            </a:p>
            <a:p>
              <a:pPr eaLnBrk="1" hangingPunct="1">
                <a:lnSpc>
                  <a:spcPct val="85000"/>
                </a:lnSpc>
                <a:spcBef>
                  <a:spcPct val="0"/>
                </a:spcBef>
                <a:spcAft>
                  <a:spcPct val="50000"/>
                </a:spcAft>
                <a:buSzPct val="80000"/>
              </a:pPr>
              <a:r>
                <a:rPr lang="en-US" altLang="en-US" sz="1800" baseline="0" dirty="0"/>
                <a:t>The textbook has a short description of the technology and proce-dures.</a:t>
              </a:r>
            </a:p>
          </p:txBody>
        </p:sp>
        <p:grpSp>
          <p:nvGrpSpPr>
            <p:cNvPr id="215045" name="Group 43">
              <a:extLst>
                <a:ext uri="{FF2B5EF4-FFF2-40B4-BE49-F238E27FC236}">
                  <a16:creationId xmlns:a16="http://schemas.microsoft.com/office/drawing/2014/main" id="{5F735C40-944E-B149-9F16-7B5617332751}"/>
                </a:ext>
              </a:extLst>
            </p:cNvPr>
            <p:cNvGrpSpPr>
              <a:grpSpLocks/>
            </p:cNvGrpSpPr>
            <p:nvPr/>
          </p:nvGrpSpPr>
          <p:grpSpPr bwMode="auto">
            <a:xfrm>
              <a:off x="580" y="3671"/>
              <a:ext cx="1994" cy="213"/>
              <a:chOff x="580" y="3671"/>
              <a:chExt cx="1994" cy="213"/>
            </a:xfrm>
          </p:grpSpPr>
          <p:grpSp>
            <p:nvGrpSpPr>
              <p:cNvPr id="215046" name="Group 44">
                <a:extLst>
                  <a:ext uri="{FF2B5EF4-FFF2-40B4-BE49-F238E27FC236}">
                    <a16:creationId xmlns:a16="http://schemas.microsoft.com/office/drawing/2014/main" id="{55A44FB4-E1F6-E046-AA36-F9ED0139ADAD}"/>
                  </a:ext>
                </a:extLst>
              </p:cNvPr>
              <p:cNvGrpSpPr>
                <a:grpSpLocks/>
              </p:cNvGrpSpPr>
              <p:nvPr/>
            </p:nvGrpSpPr>
            <p:grpSpPr bwMode="auto">
              <a:xfrm>
                <a:off x="580" y="3671"/>
                <a:ext cx="619" cy="213"/>
                <a:chOff x="580" y="3671"/>
                <a:chExt cx="619" cy="213"/>
              </a:xfrm>
            </p:grpSpPr>
            <p:sp>
              <p:nvSpPr>
                <p:cNvPr id="215053" name="Rectangle 45">
                  <a:extLst>
                    <a:ext uri="{FF2B5EF4-FFF2-40B4-BE49-F238E27FC236}">
                      <a16:creationId xmlns:a16="http://schemas.microsoft.com/office/drawing/2014/main" id="{D501DF23-C871-C949-8E45-0003BBFEF223}"/>
                    </a:ext>
                  </a:extLst>
                </p:cNvPr>
                <p:cNvSpPr>
                  <a:spLocks noChangeArrowheads="1"/>
                </p:cNvSpPr>
                <p:nvPr/>
              </p:nvSpPr>
              <p:spPr bwMode="auto">
                <a:xfrm>
                  <a:off x="582" y="3671"/>
                  <a:ext cx="616" cy="213"/>
                </a:xfrm>
                <a:prstGeom prst="rect">
                  <a:avLst/>
                </a:prstGeom>
                <a:noFill/>
                <a:ln w="1905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15054" name="Text Box 46">
                  <a:extLst>
                    <a:ext uri="{FF2B5EF4-FFF2-40B4-BE49-F238E27FC236}">
                      <a16:creationId xmlns:a16="http://schemas.microsoft.com/office/drawing/2014/main" id="{CC4AD850-67BE-D641-A99C-DC9891B95B6D}"/>
                    </a:ext>
                  </a:extLst>
                </p:cNvPr>
                <p:cNvSpPr txBox="1">
                  <a:spLocks noChangeArrowheads="1"/>
                </p:cNvSpPr>
                <p:nvPr/>
              </p:nvSpPr>
              <p:spPr bwMode="auto">
                <a:xfrm>
                  <a:off x="580" y="3689"/>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1010</a:t>
                  </a:r>
                  <a:endParaRPr lang="en-US" altLang="en-US" sz="1800" baseline="0" dirty="0"/>
                </a:p>
              </p:txBody>
            </p:sp>
          </p:grpSp>
          <p:grpSp>
            <p:nvGrpSpPr>
              <p:cNvPr id="215047" name="Group 47">
                <a:extLst>
                  <a:ext uri="{FF2B5EF4-FFF2-40B4-BE49-F238E27FC236}">
                    <a16:creationId xmlns:a16="http://schemas.microsoft.com/office/drawing/2014/main" id="{0D8D718B-AEDA-9842-927E-15065EBBC845}"/>
                  </a:ext>
                </a:extLst>
              </p:cNvPr>
              <p:cNvGrpSpPr>
                <a:grpSpLocks/>
              </p:cNvGrpSpPr>
              <p:nvPr/>
            </p:nvGrpSpPr>
            <p:grpSpPr bwMode="auto">
              <a:xfrm>
                <a:off x="1265" y="3671"/>
                <a:ext cx="629" cy="213"/>
                <a:chOff x="1265" y="3671"/>
                <a:chExt cx="629" cy="213"/>
              </a:xfrm>
            </p:grpSpPr>
            <p:sp>
              <p:nvSpPr>
                <p:cNvPr id="215051" name="Rectangle 48">
                  <a:extLst>
                    <a:ext uri="{FF2B5EF4-FFF2-40B4-BE49-F238E27FC236}">
                      <a16:creationId xmlns:a16="http://schemas.microsoft.com/office/drawing/2014/main" id="{BBAC9CEE-4C09-2B45-AC95-43DFD40E4CE8}"/>
                    </a:ext>
                  </a:extLst>
                </p:cNvPr>
                <p:cNvSpPr>
                  <a:spLocks noChangeArrowheads="1"/>
                </p:cNvSpPr>
                <p:nvPr/>
              </p:nvSpPr>
              <p:spPr bwMode="auto">
                <a:xfrm>
                  <a:off x="1270" y="3671"/>
                  <a:ext cx="616" cy="213"/>
                </a:xfrm>
                <a:prstGeom prst="rect">
                  <a:avLst/>
                </a:prstGeom>
                <a:solidFill>
                  <a:srgbClr val="CC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15052" name="Text Box 49">
                  <a:extLst>
                    <a:ext uri="{FF2B5EF4-FFF2-40B4-BE49-F238E27FC236}">
                      <a16:creationId xmlns:a16="http://schemas.microsoft.com/office/drawing/2014/main" id="{4757944A-E43C-994B-8827-12C9721FB28E}"/>
                    </a:ext>
                  </a:extLst>
                </p:cNvPr>
                <p:cNvSpPr txBox="1">
                  <a:spLocks noChangeArrowheads="1"/>
                </p:cNvSpPr>
                <p:nvPr/>
              </p:nvSpPr>
              <p:spPr bwMode="auto">
                <a:xfrm>
                  <a:off x="1265" y="3686"/>
                  <a:ext cx="62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1095</a:t>
                  </a:r>
                  <a:endParaRPr lang="en-US" altLang="en-US" sz="1800" baseline="0" dirty="0"/>
                </a:p>
              </p:txBody>
            </p:sp>
          </p:grpSp>
          <p:grpSp>
            <p:nvGrpSpPr>
              <p:cNvPr id="215048" name="Group 50">
                <a:extLst>
                  <a:ext uri="{FF2B5EF4-FFF2-40B4-BE49-F238E27FC236}">
                    <a16:creationId xmlns:a16="http://schemas.microsoft.com/office/drawing/2014/main" id="{4D1E294B-CE45-0E4F-B616-082428E34722}"/>
                  </a:ext>
                </a:extLst>
              </p:cNvPr>
              <p:cNvGrpSpPr>
                <a:grpSpLocks/>
              </p:cNvGrpSpPr>
              <p:nvPr/>
            </p:nvGrpSpPr>
            <p:grpSpPr bwMode="auto">
              <a:xfrm>
                <a:off x="1955" y="3671"/>
                <a:ext cx="619" cy="213"/>
                <a:chOff x="1955" y="3671"/>
                <a:chExt cx="619" cy="213"/>
              </a:xfrm>
            </p:grpSpPr>
            <p:sp>
              <p:nvSpPr>
                <p:cNvPr id="215049" name="Rectangle 51">
                  <a:extLst>
                    <a:ext uri="{FF2B5EF4-FFF2-40B4-BE49-F238E27FC236}">
                      <a16:creationId xmlns:a16="http://schemas.microsoft.com/office/drawing/2014/main" id="{A6D89635-3A05-DB43-AB0C-80B4F9E5C5D7}"/>
                    </a:ext>
                  </a:extLst>
                </p:cNvPr>
                <p:cNvSpPr>
                  <a:spLocks noChangeArrowheads="1"/>
                </p:cNvSpPr>
                <p:nvPr/>
              </p:nvSpPr>
              <p:spPr bwMode="auto">
                <a:xfrm>
                  <a:off x="1956" y="3671"/>
                  <a:ext cx="616" cy="213"/>
                </a:xfrm>
                <a:prstGeom prst="rect">
                  <a:avLst/>
                </a:prstGeom>
                <a:solidFill>
                  <a:srgbClr val="FFCCCC"/>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15050" name="Text Box 52">
                  <a:extLst>
                    <a:ext uri="{FF2B5EF4-FFF2-40B4-BE49-F238E27FC236}">
                      <a16:creationId xmlns:a16="http://schemas.microsoft.com/office/drawing/2014/main" id="{21BF3A6E-47C4-504A-8F52-764B8105407F}"/>
                    </a:ext>
                  </a:extLst>
                </p:cNvPr>
                <p:cNvSpPr txBox="1">
                  <a:spLocks noChangeArrowheads="1"/>
                </p:cNvSpPr>
                <p:nvPr/>
              </p:nvSpPr>
              <p:spPr bwMode="auto">
                <a:xfrm>
                  <a:off x="1955" y="3685"/>
                  <a:ext cx="619"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aseline="0" dirty="0"/>
                    <a:t>Page 1048</a:t>
                  </a:r>
                  <a:endParaRPr lang="en-US" altLang="en-US" sz="1800" baseline="0" dirty="0"/>
                </a:p>
              </p:txBody>
            </p:sp>
          </p:grpSp>
        </p:grpSp>
      </p:grpSp>
    </p:spTree>
  </p:cSld>
  <p:clrMapOvr>
    <a:masterClrMapping/>
  </p:clrMapOvr>
  <p:transition spd="med"/>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2500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2500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2572</TotalTime>
  <Words>7900</Words>
  <Application>Microsoft Macintosh PowerPoint</Application>
  <PresentationFormat>On-screen Show (4:3)</PresentationFormat>
  <Paragraphs>1170</Paragraphs>
  <Slides>122</Slides>
  <Notes>122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122</vt:i4>
      </vt:variant>
    </vt:vector>
  </HeadingPairs>
  <TitlesOfParts>
    <vt:vector size="124" baseType="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Christopher Jarosz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Jarosz</dc:creator>
  <cp:lastModifiedBy>Microsoft Office User</cp:lastModifiedBy>
  <cp:revision>161</cp:revision>
  <cp:lastPrinted>2007-09-02T16:52:17Z</cp:lastPrinted>
  <dcterms:created xsi:type="dcterms:W3CDTF">2014-05-14T19:57:17Z</dcterms:created>
  <dcterms:modified xsi:type="dcterms:W3CDTF">2022-12-11T16:47:22Z</dcterms:modified>
</cp:coreProperties>
</file>